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embeddedFontLst>
    <p:embeddedFont>
      <p:font typeface="Calibri"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2715AF-C405-42B8-B934-6313F3A8900C}" v="125" dt="2025-01-08T09:23:48.126"/>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2" autoAdjust="0"/>
    <p:restoredTop sz="91980" autoAdjust="0"/>
  </p:normalViewPr>
  <p:slideViewPr>
    <p:cSldViewPr snapToGrid="0">
      <p:cViewPr>
        <p:scale>
          <a:sx n="75" d="100"/>
          <a:sy n="75" d="100"/>
        </p:scale>
        <p:origin x="-2808" y="-1056"/>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072715AF-C405-42B8-B934-6313F3A8900C}"/>
    <pc:docChg chg="undo redo custSel modSld">
      <pc:chgData name="VarZaT -" userId="6dbb09a28c5ffc65" providerId="LiveId" clId="{072715AF-C405-42B8-B934-6313F3A8900C}" dt="2025-01-08T09:24:49.058" v="1608" actId="1076"/>
      <pc:docMkLst>
        <pc:docMk/>
      </pc:docMkLst>
      <pc:sldChg chg="addSp delSp modSp mod">
        <pc:chgData name="VarZaT -" userId="6dbb09a28c5ffc65" providerId="LiveId" clId="{072715AF-C405-42B8-B934-6313F3A8900C}" dt="2025-01-08T08:20:27.104" v="111" actId="1076"/>
        <pc:sldMkLst>
          <pc:docMk/>
          <pc:sldMk cId="0" sldId="257"/>
        </pc:sldMkLst>
        <pc:spChg chg="mod">
          <ac:chgData name="VarZaT -" userId="6dbb09a28c5ffc65" providerId="LiveId" clId="{072715AF-C405-42B8-B934-6313F3A8900C}" dt="2025-01-08T08:20:27.104" v="111" actId="1076"/>
          <ac:spMkLst>
            <pc:docMk/>
            <pc:sldMk cId="0" sldId="257"/>
            <ac:spMk id="12" creationId="{00000000-0000-0000-0000-000000000000}"/>
          </ac:spMkLst>
        </pc:spChg>
        <pc:spChg chg="mod">
          <ac:chgData name="VarZaT -" userId="6dbb09a28c5ffc65" providerId="LiveId" clId="{072715AF-C405-42B8-B934-6313F3A8900C}" dt="2025-01-08T08:18:44.093" v="96" actId="1076"/>
          <ac:spMkLst>
            <pc:docMk/>
            <pc:sldMk cId="0" sldId="257"/>
            <ac:spMk id="67" creationId="{00000000-0000-0000-0000-000000000000}"/>
          </ac:spMkLst>
        </pc:spChg>
        <pc:spChg chg="mod">
          <ac:chgData name="VarZaT -" userId="6dbb09a28c5ffc65" providerId="LiveId" clId="{072715AF-C405-42B8-B934-6313F3A8900C}" dt="2025-01-08T08:18:41.193" v="95" actId="208"/>
          <ac:spMkLst>
            <pc:docMk/>
            <pc:sldMk cId="0" sldId="257"/>
            <ac:spMk id="69" creationId="{00000000-0000-0000-0000-000000000000}"/>
          </ac:spMkLst>
        </pc:spChg>
        <pc:graphicFrameChg chg="mod modGraphic">
          <ac:chgData name="VarZaT -" userId="6dbb09a28c5ffc65" providerId="LiveId" clId="{072715AF-C405-42B8-B934-6313F3A8900C}" dt="2025-01-08T08:09:59.227" v="23" actId="20577"/>
          <ac:graphicFrameMkLst>
            <pc:docMk/>
            <pc:sldMk cId="0" sldId="257"/>
            <ac:graphicFrameMk id="62" creationId="{00000000-0000-0000-0000-000000000000}"/>
          </ac:graphicFrameMkLst>
        </pc:graphicFrameChg>
        <pc:picChg chg="add del mod ord modCrop">
          <ac:chgData name="VarZaT -" userId="6dbb09a28c5ffc65" providerId="LiveId" clId="{072715AF-C405-42B8-B934-6313F3A8900C}" dt="2025-01-08T08:17:16.579" v="82" actId="478"/>
          <ac:picMkLst>
            <pc:docMk/>
            <pc:sldMk cId="0" sldId="257"/>
            <ac:picMk id="3" creationId="{6C372370-EA6B-980C-5273-0A3255B0A916}"/>
          </ac:picMkLst>
        </pc:picChg>
        <pc:picChg chg="add del mod">
          <ac:chgData name="VarZaT -" userId="6dbb09a28c5ffc65" providerId="LiveId" clId="{072715AF-C405-42B8-B934-6313F3A8900C}" dt="2025-01-08T08:17:43.687" v="87" actId="478"/>
          <ac:picMkLst>
            <pc:docMk/>
            <pc:sldMk cId="0" sldId="257"/>
            <ac:picMk id="5" creationId="{60A0E4D1-3BE7-6012-3029-97D797ABD1E1}"/>
          </ac:picMkLst>
        </pc:picChg>
        <pc:picChg chg="add mod ord modCrop">
          <ac:chgData name="VarZaT -" userId="6dbb09a28c5ffc65" providerId="LiveId" clId="{072715AF-C405-42B8-B934-6313F3A8900C}" dt="2025-01-08T08:18:08.928" v="92" actId="167"/>
          <ac:picMkLst>
            <pc:docMk/>
            <pc:sldMk cId="0" sldId="257"/>
            <ac:picMk id="7" creationId="{32CA3753-8335-DAF6-884F-5CF820C429F5}"/>
          </ac:picMkLst>
        </pc:picChg>
        <pc:cxnChg chg="mod">
          <ac:chgData name="VarZaT -" userId="6dbb09a28c5ffc65" providerId="LiveId" clId="{072715AF-C405-42B8-B934-6313F3A8900C}" dt="2025-01-08T08:18:52.264" v="98" actId="14100"/>
          <ac:cxnSpMkLst>
            <pc:docMk/>
            <pc:sldMk cId="0" sldId="257"/>
            <ac:cxnSpMk id="68" creationId="{00000000-0000-0000-0000-000000000000}"/>
          </ac:cxnSpMkLst>
        </pc:cxnChg>
      </pc:sldChg>
      <pc:sldChg chg="addSp delSp modSp mod">
        <pc:chgData name="VarZaT -" userId="6dbb09a28c5ffc65" providerId="LiveId" clId="{072715AF-C405-42B8-B934-6313F3A8900C}" dt="2025-01-08T08:28:37.149" v="136" actId="206"/>
        <pc:sldMkLst>
          <pc:docMk/>
          <pc:sldMk cId="0" sldId="258"/>
        </pc:sldMkLst>
        <pc:spChg chg="add del">
          <ac:chgData name="VarZaT -" userId="6dbb09a28c5ffc65" providerId="LiveId" clId="{072715AF-C405-42B8-B934-6313F3A8900C}" dt="2025-01-08T08:27:29.349" v="113" actId="22"/>
          <ac:spMkLst>
            <pc:docMk/>
            <pc:sldMk cId="0" sldId="258"/>
            <ac:spMk id="3" creationId="{EC9E27CA-947A-4320-86C7-477F3A0F98AC}"/>
          </ac:spMkLst>
        </pc:spChg>
        <pc:spChg chg="mod">
          <ac:chgData name="VarZaT -" userId="6dbb09a28c5ffc65" providerId="LiveId" clId="{072715AF-C405-42B8-B934-6313F3A8900C}" dt="2025-01-08T08:19:17.957" v="100" actId="1076"/>
          <ac:spMkLst>
            <pc:docMk/>
            <pc:sldMk cId="0" sldId="258"/>
            <ac:spMk id="15" creationId="{00000000-0000-0000-0000-000000000000}"/>
          </ac:spMkLst>
        </pc:spChg>
        <pc:spChg chg="mod">
          <ac:chgData name="VarZaT -" userId="6dbb09a28c5ffc65" providerId="LiveId" clId="{072715AF-C405-42B8-B934-6313F3A8900C}" dt="2025-01-08T08:28:37.149" v="136" actId="206"/>
          <ac:spMkLst>
            <pc:docMk/>
            <pc:sldMk cId="0" sldId="258"/>
            <ac:spMk id="79" creationId="{00000000-0000-0000-0000-000000000000}"/>
          </ac:spMkLst>
        </pc:spChg>
        <pc:graphicFrameChg chg="mod">
          <ac:chgData name="VarZaT -" userId="6dbb09a28c5ffc65" providerId="LiveId" clId="{072715AF-C405-42B8-B934-6313F3A8900C}" dt="2025-01-08T08:09:45.888" v="10"/>
          <ac:graphicFrameMkLst>
            <pc:docMk/>
            <pc:sldMk cId="0" sldId="258"/>
            <ac:graphicFrameMk id="75" creationId="{00000000-0000-0000-0000-000000000000}"/>
          </ac:graphicFrameMkLst>
        </pc:graphicFrameChg>
        <pc:picChg chg="add mod ord modCrop">
          <ac:chgData name="VarZaT -" userId="6dbb09a28c5ffc65" providerId="LiveId" clId="{072715AF-C405-42B8-B934-6313F3A8900C}" dt="2025-01-08T08:28:04.333" v="127" actId="167"/>
          <ac:picMkLst>
            <pc:docMk/>
            <pc:sldMk cId="0" sldId="258"/>
            <ac:picMk id="5" creationId="{0D67FA7D-A757-A9D1-2D5E-56373E9B9C11}"/>
          </ac:picMkLst>
        </pc:picChg>
      </pc:sldChg>
      <pc:sldChg chg="addSp delSp modSp mod">
        <pc:chgData name="VarZaT -" userId="6dbb09a28c5ffc65" providerId="LiveId" clId="{072715AF-C405-42B8-B934-6313F3A8900C}" dt="2025-01-08T09:23:43.147" v="1588" actId="14100"/>
        <pc:sldMkLst>
          <pc:docMk/>
          <pc:sldMk cId="0" sldId="263"/>
        </pc:sldMkLst>
        <pc:spChg chg="add mod">
          <ac:chgData name="VarZaT -" userId="6dbb09a28c5ffc65" providerId="LiveId" clId="{072715AF-C405-42B8-B934-6313F3A8900C}" dt="2025-01-08T08:19:31.023" v="101"/>
          <ac:spMkLst>
            <pc:docMk/>
            <pc:sldMk cId="0" sldId="263"/>
            <ac:spMk id="2" creationId="{F49059A7-B72C-FEE1-5A7C-79C4DA3B64E8}"/>
          </ac:spMkLst>
        </pc:spChg>
        <pc:spChg chg="add del">
          <ac:chgData name="VarZaT -" userId="6dbb09a28c5ffc65" providerId="LiveId" clId="{072715AF-C405-42B8-B934-6313F3A8900C}" dt="2025-01-08T08:30:51.442" v="143" actId="22"/>
          <ac:spMkLst>
            <pc:docMk/>
            <pc:sldMk cId="0" sldId="263"/>
            <ac:spMk id="4" creationId="{4D4BA314-984E-5404-33FA-AE8D6DC32E95}"/>
          </ac:spMkLst>
        </pc:spChg>
        <pc:spChg chg="add mod">
          <ac:chgData name="VarZaT -" userId="6dbb09a28c5ffc65" providerId="LiveId" clId="{072715AF-C405-42B8-B934-6313F3A8900C}" dt="2025-01-08T08:36:21.352" v="237" actId="1076"/>
          <ac:spMkLst>
            <pc:docMk/>
            <pc:sldMk cId="0" sldId="263"/>
            <ac:spMk id="8" creationId="{9C1D920B-1B36-514B-7A70-A895A804B8F7}"/>
          </ac:spMkLst>
        </pc:spChg>
        <pc:spChg chg="add mod">
          <ac:chgData name="VarZaT -" userId="6dbb09a28c5ffc65" providerId="LiveId" clId="{072715AF-C405-42B8-B934-6313F3A8900C}" dt="2025-01-08T08:41:00.902" v="350" actId="1076"/>
          <ac:spMkLst>
            <pc:docMk/>
            <pc:sldMk cId="0" sldId="263"/>
            <ac:spMk id="10" creationId="{31AD6C56-9DB1-1711-75D8-6200DD190C1F}"/>
          </ac:spMkLst>
        </pc:spChg>
        <pc:spChg chg="del">
          <ac:chgData name="VarZaT -" userId="6dbb09a28c5ffc65" providerId="LiveId" clId="{072715AF-C405-42B8-B934-6313F3A8900C}" dt="2025-01-08T08:31:47.684" v="203" actId="478"/>
          <ac:spMkLst>
            <pc:docMk/>
            <pc:sldMk cId="0" sldId="263"/>
            <ac:spMk id="27" creationId="{00000000-0000-0000-0000-000000000000}"/>
          </ac:spMkLst>
        </pc:spChg>
        <pc:spChg chg="mod">
          <ac:chgData name="VarZaT -" userId="6dbb09a28c5ffc65" providerId="LiveId" clId="{072715AF-C405-42B8-B934-6313F3A8900C}" dt="2025-01-08T08:33:36.213" v="221" actId="206"/>
          <ac:spMkLst>
            <pc:docMk/>
            <pc:sldMk cId="0" sldId="263"/>
            <ac:spMk id="155" creationId="{00000000-0000-0000-0000-000000000000}"/>
          </ac:spMkLst>
        </pc:spChg>
        <pc:spChg chg="mod">
          <ac:chgData name="VarZaT -" userId="6dbb09a28c5ffc65" providerId="LiveId" clId="{072715AF-C405-42B8-B934-6313F3A8900C}" dt="2025-01-08T08:37:21.297" v="246" actId="20577"/>
          <ac:spMkLst>
            <pc:docMk/>
            <pc:sldMk cId="0" sldId="263"/>
            <ac:spMk id="161" creationId="{00000000-0000-0000-0000-000000000000}"/>
          </ac:spMkLst>
        </pc:spChg>
        <pc:spChg chg="mod">
          <ac:chgData name="VarZaT -" userId="6dbb09a28c5ffc65" providerId="LiveId" clId="{072715AF-C405-42B8-B934-6313F3A8900C}" dt="2025-01-08T08:37:18.543" v="245" actId="20577"/>
          <ac:spMkLst>
            <pc:docMk/>
            <pc:sldMk cId="0" sldId="263"/>
            <ac:spMk id="164" creationId="{00000000-0000-0000-0000-000000000000}"/>
          </ac:spMkLst>
        </pc:spChg>
        <pc:spChg chg="mod">
          <ac:chgData name="VarZaT -" userId="6dbb09a28c5ffc65" providerId="LiveId" clId="{072715AF-C405-42B8-B934-6313F3A8900C}" dt="2025-01-08T08:40:27.262" v="344" actId="20577"/>
          <ac:spMkLst>
            <pc:docMk/>
            <pc:sldMk cId="0" sldId="263"/>
            <ac:spMk id="169" creationId="{00000000-0000-0000-0000-000000000000}"/>
          </ac:spMkLst>
        </pc:spChg>
        <pc:spChg chg="del">
          <ac:chgData name="VarZaT -" userId="6dbb09a28c5ffc65" providerId="LiveId" clId="{072715AF-C405-42B8-B934-6313F3A8900C}" dt="2025-01-08T08:29:45.499" v="138" actId="478"/>
          <ac:spMkLst>
            <pc:docMk/>
            <pc:sldMk cId="0" sldId="263"/>
            <ac:spMk id="170" creationId="{00000000-0000-0000-0000-000000000000}"/>
          </ac:spMkLst>
        </pc:spChg>
        <pc:spChg chg="mod">
          <ac:chgData name="VarZaT -" userId="6dbb09a28c5ffc65" providerId="LiveId" clId="{072715AF-C405-42B8-B934-6313F3A8900C}" dt="2025-01-08T08:40:30.475" v="347" actId="20577"/>
          <ac:spMkLst>
            <pc:docMk/>
            <pc:sldMk cId="0" sldId="263"/>
            <ac:spMk id="171" creationId="{00000000-0000-0000-0000-000000000000}"/>
          </ac:spMkLst>
        </pc:spChg>
        <pc:grpChg chg="mod">
          <ac:chgData name="VarZaT -" userId="6dbb09a28c5ffc65" providerId="LiveId" clId="{072715AF-C405-42B8-B934-6313F3A8900C}" dt="2025-01-08T08:34:09.868" v="223" actId="688"/>
          <ac:grpSpMkLst>
            <pc:docMk/>
            <pc:sldMk cId="0" sldId="263"/>
            <ac:grpSpMk id="28" creationId="{9689C963-FBFE-F6A6-8CB8-ED90E7F3E0DA}"/>
          </ac:grpSpMkLst>
        </pc:grpChg>
        <pc:grpChg chg="mod">
          <ac:chgData name="VarZaT -" userId="6dbb09a28c5ffc65" providerId="LiveId" clId="{072715AF-C405-42B8-B934-6313F3A8900C}" dt="2025-01-08T08:35:22.308" v="227" actId="1076"/>
          <ac:grpSpMkLst>
            <pc:docMk/>
            <pc:sldMk cId="0" sldId="263"/>
            <ac:grpSpMk id="160" creationId="{00000000-0000-0000-0000-000000000000}"/>
          </ac:grpSpMkLst>
        </pc:grpChg>
        <pc:grpChg chg="mod">
          <ac:chgData name="VarZaT -" userId="6dbb09a28c5ffc65" providerId="LiveId" clId="{072715AF-C405-42B8-B934-6313F3A8900C}" dt="2025-01-08T08:36:32.954" v="239" actId="1076"/>
          <ac:grpSpMkLst>
            <pc:docMk/>
            <pc:sldMk cId="0" sldId="263"/>
            <ac:grpSpMk id="163" creationId="{00000000-0000-0000-0000-000000000000}"/>
          </ac:grpSpMkLst>
        </pc:grpChg>
        <pc:grpChg chg="del">
          <ac:chgData name="VarZaT -" userId="6dbb09a28c5ffc65" providerId="LiveId" clId="{072715AF-C405-42B8-B934-6313F3A8900C}" dt="2025-01-08T08:29:44.521" v="137" actId="478"/>
          <ac:grpSpMkLst>
            <pc:docMk/>
            <pc:sldMk cId="0" sldId="263"/>
            <ac:grpSpMk id="166" creationId="{00000000-0000-0000-0000-000000000000}"/>
          </ac:grpSpMkLst>
        </pc:grpChg>
        <pc:graphicFrameChg chg="mod ord">
          <ac:chgData name="VarZaT -" userId="6dbb09a28c5ffc65" providerId="LiveId" clId="{072715AF-C405-42B8-B934-6313F3A8900C}" dt="2025-01-08T08:32:25.509" v="206" actId="167"/>
          <ac:graphicFrameMkLst>
            <pc:docMk/>
            <pc:sldMk cId="0" sldId="263"/>
            <ac:graphicFrameMk id="156" creationId="{00000000-0000-0000-0000-000000000000}"/>
          </ac:graphicFrameMkLst>
        </pc:graphicFrameChg>
        <pc:picChg chg="add mod ord modCrop">
          <ac:chgData name="VarZaT -" userId="6dbb09a28c5ffc65" providerId="LiveId" clId="{072715AF-C405-42B8-B934-6313F3A8900C}" dt="2025-01-08T09:23:43.147" v="1588" actId="14100"/>
          <ac:picMkLst>
            <pc:docMk/>
            <pc:sldMk cId="0" sldId="263"/>
            <ac:picMk id="6" creationId="{FB7D87B8-E441-5759-E26C-F13DC876B606}"/>
          </ac:picMkLst>
        </pc:picChg>
        <pc:cxnChg chg="mod">
          <ac:chgData name="VarZaT -" userId="6dbb09a28c5ffc65" providerId="LiveId" clId="{072715AF-C405-42B8-B934-6313F3A8900C}" dt="2025-01-08T08:36:26.088" v="238" actId="14100"/>
          <ac:cxnSpMkLst>
            <pc:docMk/>
            <pc:sldMk cId="0" sldId="263"/>
            <ac:cxnSpMk id="162" creationId="{00000000-0000-0000-0000-000000000000}"/>
          </ac:cxnSpMkLst>
        </pc:cxnChg>
        <pc:cxnChg chg="mod">
          <ac:chgData name="VarZaT -" userId="6dbb09a28c5ffc65" providerId="LiveId" clId="{072715AF-C405-42B8-B934-6313F3A8900C}" dt="2025-01-08T08:41:05.010" v="351" actId="14100"/>
          <ac:cxnSpMkLst>
            <pc:docMk/>
            <pc:sldMk cId="0" sldId="263"/>
            <ac:cxnSpMk id="165" creationId="{00000000-0000-0000-0000-000000000000}"/>
          </ac:cxnSpMkLst>
        </pc:cxnChg>
      </pc:sldChg>
      <pc:sldChg chg="addSp delSp modSp mod">
        <pc:chgData name="VarZaT -" userId="6dbb09a28c5ffc65" providerId="LiveId" clId="{072715AF-C405-42B8-B934-6313F3A8900C}" dt="2025-01-08T09:22:09.326" v="1366" actId="14100"/>
        <pc:sldMkLst>
          <pc:docMk/>
          <pc:sldMk cId="0" sldId="264"/>
        </pc:sldMkLst>
        <pc:spChg chg="add mod">
          <ac:chgData name="VarZaT -" userId="6dbb09a28c5ffc65" providerId="LiveId" clId="{072715AF-C405-42B8-B934-6313F3A8900C}" dt="2025-01-08T08:19:44.501" v="103" actId="1076"/>
          <ac:spMkLst>
            <pc:docMk/>
            <pc:sldMk cId="0" sldId="264"/>
            <ac:spMk id="2" creationId="{723B8F3E-F1CF-966C-D6AC-879E41D6FA63}"/>
          </ac:spMkLst>
        </pc:spChg>
        <pc:spChg chg="add del mod">
          <ac:chgData name="VarZaT -" userId="6dbb09a28c5ffc65" providerId="LiveId" clId="{072715AF-C405-42B8-B934-6313F3A8900C}" dt="2025-01-08T08:19:46.780" v="105" actId="478"/>
          <ac:spMkLst>
            <pc:docMk/>
            <pc:sldMk cId="0" sldId="264"/>
            <ac:spMk id="3" creationId="{D98A2738-AF7D-5659-E68C-77C569B16E3D}"/>
          </ac:spMkLst>
        </pc:spChg>
        <pc:spChg chg="mod">
          <ac:chgData name="VarZaT -" userId="6dbb09a28c5ffc65" providerId="LiveId" clId="{072715AF-C405-42B8-B934-6313F3A8900C}" dt="2025-01-08T09:22:09.326" v="1366" actId="14100"/>
          <ac:spMkLst>
            <pc:docMk/>
            <pc:sldMk cId="0" sldId="264"/>
            <ac:spMk id="180" creationId="{00000000-0000-0000-0000-000000000000}"/>
          </ac:spMkLst>
        </pc:spChg>
        <pc:graphicFrameChg chg="mod">
          <ac:chgData name="VarZaT -" userId="6dbb09a28c5ffc65" providerId="LiveId" clId="{072715AF-C405-42B8-B934-6313F3A8900C}" dt="2025-01-08T08:09:45.888" v="10"/>
          <ac:graphicFrameMkLst>
            <pc:docMk/>
            <pc:sldMk cId="0" sldId="264"/>
            <ac:graphicFrameMk id="179" creationId="{00000000-0000-0000-0000-000000000000}"/>
          </ac:graphicFrameMkLst>
        </pc:graphicFrameChg>
        <pc:graphicFrameChg chg="mod modGraphic">
          <ac:chgData name="VarZaT -" userId="6dbb09a28c5ffc65" providerId="LiveId" clId="{072715AF-C405-42B8-B934-6313F3A8900C}" dt="2025-01-08T09:21:23.404" v="1359" actId="1076"/>
          <ac:graphicFrameMkLst>
            <pc:docMk/>
            <pc:sldMk cId="0" sldId="264"/>
            <ac:graphicFrameMk id="182" creationId="{00000000-0000-0000-0000-000000000000}"/>
          </ac:graphicFrameMkLst>
        </pc:graphicFrameChg>
      </pc:sldChg>
      <pc:sldChg chg="addSp delSp modSp mod">
        <pc:chgData name="VarZaT -" userId="6dbb09a28c5ffc65" providerId="LiveId" clId="{072715AF-C405-42B8-B934-6313F3A8900C}" dt="2025-01-08T09:00:43.807" v="624" actId="1076"/>
        <pc:sldMkLst>
          <pc:docMk/>
          <pc:sldMk cId="0" sldId="265"/>
        </pc:sldMkLst>
        <pc:spChg chg="add mod">
          <ac:chgData name="VarZaT -" userId="6dbb09a28c5ffc65" providerId="LiveId" clId="{072715AF-C405-42B8-B934-6313F3A8900C}" dt="2025-01-08T08:19:50.122" v="106"/>
          <ac:spMkLst>
            <pc:docMk/>
            <pc:sldMk cId="0" sldId="265"/>
            <ac:spMk id="2" creationId="{1CD589DC-9A5A-9F73-B7CF-F436DDB2E61E}"/>
          </ac:spMkLst>
        </pc:spChg>
        <pc:spChg chg="add del">
          <ac:chgData name="VarZaT -" userId="6dbb09a28c5ffc65" providerId="LiveId" clId="{072715AF-C405-42B8-B934-6313F3A8900C}" dt="2025-01-08T08:53:47.793" v="531" actId="22"/>
          <ac:spMkLst>
            <pc:docMk/>
            <pc:sldMk cId="0" sldId="265"/>
            <ac:spMk id="4" creationId="{BCE88F48-FDB9-2BE8-37A5-7BD6E4B68050}"/>
          </ac:spMkLst>
        </pc:spChg>
        <pc:spChg chg="add del">
          <ac:chgData name="VarZaT -" userId="6dbb09a28c5ffc65" providerId="LiveId" clId="{072715AF-C405-42B8-B934-6313F3A8900C}" dt="2025-01-08T08:53:50.520" v="535" actId="22"/>
          <ac:spMkLst>
            <pc:docMk/>
            <pc:sldMk cId="0" sldId="265"/>
            <ac:spMk id="6" creationId="{6249770E-041C-C46E-CD69-3509F3FA3FE7}"/>
          </ac:spMkLst>
        </pc:spChg>
        <pc:spChg chg="mod">
          <ac:chgData name="VarZaT -" userId="6dbb09a28c5ffc65" providerId="LiveId" clId="{072715AF-C405-42B8-B934-6313F3A8900C}" dt="2025-01-08T08:57:44.501" v="580" actId="20577"/>
          <ac:spMkLst>
            <pc:docMk/>
            <pc:sldMk cId="0" sldId="265"/>
            <ac:spMk id="11" creationId="{4BF02982-BDCE-407C-4743-9CF896E1EE3C}"/>
          </ac:spMkLst>
        </pc:spChg>
        <pc:spChg chg="mod">
          <ac:chgData name="VarZaT -" userId="6dbb09a28c5ffc65" providerId="LiveId" clId="{072715AF-C405-42B8-B934-6313F3A8900C}" dt="2025-01-08T08:57:04.047" v="565" actId="20577"/>
          <ac:spMkLst>
            <pc:docMk/>
            <pc:sldMk cId="0" sldId="265"/>
            <ac:spMk id="30" creationId="{00000000-0000-0000-0000-000000000000}"/>
          </ac:spMkLst>
        </pc:spChg>
        <pc:spChg chg="mod">
          <ac:chgData name="VarZaT -" userId="6dbb09a28c5ffc65" providerId="LiveId" clId="{072715AF-C405-42B8-B934-6313F3A8900C}" dt="2025-01-08T08:57:41.297" v="577" actId="20577"/>
          <ac:spMkLst>
            <pc:docMk/>
            <pc:sldMk cId="0" sldId="265"/>
            <ac:spMk id="193" creationId="{00000000-0000-0000-0000-000000000000}"/>
          </ac:spMkLst>
        </pc:spChg>
        <pc:spChg chg="mod">
          <ac:chgData name="VarZaT -" userId="6dbb09a28c5ffc65" providerId="LiveId" clId="{072715AF-C405-42B8-B934-6313F3A8900C}" dt="2025-01-08T09:00:27.030" v="623" actId="20577"/>
          <ac:spMkLst>
            <pc:docMk/>
            <pc:sldMk cId="0" sldId="265"/>
            <ac:spMk id="196" creationId="{00000000-0000-0000-0000-000000000000}"/>
          </ac:spMkLst>
        </pc:spChg>
        <pc:spChg chg="mod">
          <ac:chgData name="VarZaT -" userId="6dbb09a28c5ffc65" providerId="LiveId" clId="{072715AF-C405-42B8-B934-6313F3A8900C}" dt="2025-01-08T08:58:41.359" v="588" actId="14100"/>
          <ac:spMkLst>
            <pc:docMk/>
            <pc:sldMk cId="0" sldId="265"/>
            <ac:spMk id="198" creationId="{00000000-0000-0000-0000-000000000000}"/>
          </ac:spMkLst>
        </pc:spChg>
        <pc:spChg chg="mod">
          <ac:chgData name="VarZaT -" userId="6dbb09a28c5ffc65" providerId="LiveId" clId="{072715AF-C405-42B8-B934-6313F3A8900C}" dt="2025-01-08T08:51:45.513" v="528" actId="20577"/>
          <ac:spMkLst>
            <pc:docMk/>
            <pc:sldMk cId="0" sldId="265"/>
            <ac:spMk id="204" creationId="{00000000-0000-0000-0000-000000000000}"/>
          </ac:spMkLst>
        </pc:spChg>
        <pc:grpChg chg="add mod">
          <ac:chgData name="VarZaT -" userId="6dbb09a28c5ffc65" providerId="LiveId" clId="{072715AF-C405-42B8-B934-6313F3A8900C}" dt="2025-01-08T08:57:19.744" v="569" actId="1076"/>
          <ac:grpSpMkLst>
            <pc:docMk/>
            <pc:sldMk cId="0" sldId="265"/>
            <ac:grpSpMk id="10" creationId="{F24A634A-D3C4-356B-AC78-E039901F8C0E}"/>
          </ac:grpSpMkLst>
        </pc:grpChg>
        <pc:grpChg chg="mod">
          <ac:chgData name="VarZaT -" userId="6dbb09a28c5ffc65" providerId="LiveId" clId="{072715AF-C405-42B8-B934-6313F3A8900C}" dt="2025-01-08T08:56:34.366" v="554" actId="1076"/>
          <ac:grpSpMkLst>
            <pc:docMk/>
            <pc:sldMk cId="0" sldId="265"/>
            <ac:grpSpMk id="29" creationId="{00000000-0000-0000-0000-000000000000}"/>
          </ac:grpSpMkLst>
        </pc:grpChg>
        <pc:grpChg chg="del mod">
          <ac:chgData name="VarZaT -" userId="6dbb09a28c5ffc65" providerId="LiveId" clId="{072715AF-C405-42B8-B934-6313F3A8900C}" dt="2025-01-08T08:50:29.014" v="523" actId="478"/>
          <ac:grpSpMkLst>
            <pc:docMk/>
            <pc:sldMk cId="0" sldId="265"/>
            <ac:grpSpMk id="41" creationId="{00000000-0000-0000-0000-000000000000}"/>
          </ac:grpSpMkLst>
        </pc:grpChg>
        <pc:grpChg chg="mod">
          <ac:chgData name="VarZaT -" userId="6dbb09a28c5ffc65" providerId="LiveId" clId="{072715AF-C405-42B8-B934-6313F3A8900C}" dt="2025-01-08T08:57:22.245" v="570" actId="1076"/>
          <ac:grpSpMkLst>
            <pc:docMk/>
            <pc:sldMk cId="0" sldId="265"/>
            <ac:grpSpMk id="192" creationId="{00000000-0000-0000-0000-000000000000}"/>
          </ac:grpSpMkLst>
        </pc:grpChg>
        <pc:grpChg chg="mod">
          <ac:chgData name="VarZaT -" userId="6dbb09a28c5ffc65" providerId="LiveId" clId="{072715AF-C405-42B8-B934-6313F3A8900C}" dt="2025-01-08T08:57:50.306" v="581" actId="1076"/>
          <ac:grpSpMkLst>
            <pc:docMk/>
            <pc:sldMk cId="0" sldId="265"/>
            <ac:grpSpMk id="195" creationId="{00000000-0000-0000-0000-000000000000}"/>
          </ac:grpSpMkLst>
        </pc:grpChg>
        <pc:graphicFrameChg chg="mod">
          <ac:chgData name="VarZaT -" userId="6dbb09a28c5ffc65" providerId="LiveId" clId="{072715AF-C405-42B8-B934-6313F3A8900C}" dt="2025-01-08T09:00:43.807" v="624" actId="1076"/>
          <ac:graphicFrameMkLst>
            <pc:docMk/>
            <pc:sldMk cId="0" sldId="265"/>
            <ac:graphicFrameMk id="36" creationId="{00000000-0000-0000-0000-000000000000}"/>
          </ac:graphicFrameMkLst>
        </pc:graphicFrameChg>
        <pc:graphicFrameChg chg="mod">
          <ac:chgData name="VarZaT -" userId="6dbb09a28c5ffc65" providerId="LiveId" clId="{072715AF-C405-42B8-B934-6313F3A8900C}" dt="2025-01-08T08:56:20.366" v="552" actId="1076"/>
          <ac:graphicFrameMkLst>
            <pc:docMk/>
            <pc:sldMk cId="0" sldId="265"/>
            <ac:graphicFrameMk id="188" creationId="{00000000-0000-0000-0000-000000000000}"/>
          </ac:graphicFrameMkLst>
        </pc:graphicFrameChg>
        <pc:picChg chg="add mod ord modCrop">
          <ac:chgData name="VarZaT -" userId="6dbb09a28c5ffc65" providerId="LiveId" clId="{072715AF-C405-42B8-B934-6313F3A8900C}" dt="2025-01-08T08:54:17.842" v="542" actId="167"/>
          <ac:picMkLst>
            <pc:docMk/>
            <pc:sldMk cId="0" sldId="265"/>
            <ac:picMk id="8" creationId="{F09493A7-542E-DAD9-E115-9684D5A1CA6E}"/>
          </ac:picMkLst>
        </pc:picChg>
        <pc:cxnChg chg="mod">
          <ac:chgData name="VarZaT -" userId="6dbb09a28c5ffc65" providerId="LiveId" clId="{072715AF-C405-42B8-B934-6313F3A8900C}" dt="2025-01-08T08:57:32.376" v="573" actId="14100"/>
          <ac:cxnSpMkLst>
            <pc:docMk/>
            <pc:sldMk cId="0" sldId="265"/>
            <ac:cxnSpMk id="12" creationId="{A131E367-8B6D-AE9C-022A-683BB32902EC}"/>
          </ac:cxnSpMkLst>
        </pc:cxnChg>
        <pc:cxnChg chg="mod">
          <ac:chgData name="VarZaT -" userId="6dbb09a28c5ffc65" providerId="LiveId" clId="{072715AF-C405-42B8-B934-6313F3A8900C}" dt="2025-01-08T08:56:34.366" v="554" actId="1076"/>
          <ac:cxnSpMkLst>
            <pc:docMk/>
            <pc:sldMk cId="0" sldId="265"/>
            <ac:cxnSpMk id="31" creationId="{00000000-0000-0000-0000-000000000000}"/>
          </ac:cxnSpMkLst>
        </pc:cxnChg>
        <pc:cxnChg chg="mod">
          <ac:chgData name="VarZaT -" userId="6dbb09a28c5ffc65" providerId="LiveId" clId="{072715AF-C405-42B8-B934-6313F3A8900C}" dt="2025-01-08T08:58:06.129" v="582" actId="14100"/>
          <ac:cxnSpMkLst>
            <pc:docMk/>
            <pc:sldMk cId="0" sldId="265"/>
            <ac:cxnSpMk id="194" creationId="{00000000-0000-0000-0000-000000000000}"/>
          </ac:cxnSpMkLst>
        </pc:cxnChg>
        <pc:cxnChg chg="mod">
          <ac:chgData name="VarZaT -" userId="6dbb09a28c5ffc65" providerId="LiveId" clId="{072715AF-C405-42B8-B934-6313F3A8900C}" dt="2025-01-08T08:59:40.638" v="617" actId="14100"/>
          <ac:cxnSpMkLst>
            <pc:docMk/>
            <pc:sldMk cId="0" sldId="265"/>
            <ac:cxnSpMk id="197" creationId="{00000000-0000-0000-0000-000000000000}"/>
          </ac:cxnSpMkLst>
        </pc:cxnChg>
      </pc:sldChg>
      <pc:sldChg chg="addSp modSp mod">
        <pc:chgData name="VarZaT -" userId="6dbb09a28c5ffc65" providerId="LiveId" clId="{072715AF-C405-42B8-B934-6313F3A8900C}" dt="2025-01-08T09:23:27.937" v="1586" actId="20577"/>
        <pc:sldMkLst>
          <pc:docMk/>
          <pc:sldMk cId="0" sldId="266"/>
        </pc:sldMkLst>
        <pc:spChg chg="add mod">
          <ac:chgData name="VarZaT -" userId="6dbb09a28c5ffc65" providerId="LiveId" clId="{072715AF-C405-42B8-B934-6313F3A8900C}" dt="2025-01-08T08:20:01.941" v="108" actId="1076"/>
          <ac:spMkLst>
            <pc:docMk/>
            <pc:sldMk cId="0" sldId="266"/>
            <ac:spMk id="2" creationId="{03B12960-128B-74EC-58C1-9F005B8D86DF}"/>
          </ac:spMkLst>
        </pc:spChg>
        <pc:graphicFrameChg chg="mod">
          <ac:chgData name="VarZaT -" userId="6dbb09a28c5ffc65" providerId="LiveId" clId="{072715AF-C405-42B8-B934-6313F3A8900C}" dt="2025-01-08T08:09:45.888" v="10"/>
          <ac:graphicFrameMkLst>
            <pc:docMk/>
            <pc:sldMk cId="0" sldId="266"/>
            <ac:graphicFrameMk id="212" creationId="{00000000-0000-0000-0000-000000000000}"/>
          </ac:graphicFrameMkLst>
        </pc:graphicFrameChg>
        <pc:graphicFrameChg chg="mod modGraphic">
          <ac:chgData name="VarZaT -" userId="6dbb09a28c5ffc65" providerId="LiveId" clId="{072715AF-C405-42B8-B934-6313F3A8900C}" dt="2025-01-08T09:23:27.937" v="1586" actId="20577"/>
          <ac:graphicFrameMkLst>
            <pc:docMk/>
            <pc:sldMk cId="0" sldId="266"/>
            <ac:graphicFrameMk id="215" creationId="{00000000-0000-0000-0000-000000000000}"/>
          </ac:graphicFrameMkLst>
        </pc:graphicFrameChg>
      </pc:sldChg>
      <pc:sldChg chg="addSp modSp mod">
        <pc:chgData name="VarZaT -" userId="6dbb09a28c5ffc65" providerId="LiveId" clId="{072715AF-C405-42B8-B934-6313F3A8900C}" dt="2025-01-08T09:24:49.058" v="1608" actId="1076"/>
        <pc:sldMkLst>
          <pc:docMk/>
          <pc:sldMk cId="0" sldId="269"/>
        </pc:sldMkLst>
        <pc:spChg chg="add mod">
          <ac:chgData name="VarZaT -" userId="6dbb09a28c5ffc65" providerId="LiveId" clId="{072715AF-C405-42B8-B934-6313F3A8900C}" dt="2025-01-08T08:20:08.240" v="110" actId="1076"/>
          <ac:spMkLst>
            <pc:docMk/>
            <pc:sldMk cId="0" sldId="269"/>
            <ac:spMk id="2" creationId="{97A401EC-D3DC-BA81-AE49-540D9F6971CD}"/>
          </ac:spMkLst>
        </pc:spChg>
        <pc:graphicFrameChg chg="mod">
          <ac:chgData name="VarZaT -" userId="6dbb09a28c5ffc65" providerId="LiveId" clId="{072715AF-C405-42B8-B934-6313F3A8900C}" dt="2025-01-08T08:09:45.888" v="10"/>
          <ac:graphicFrameMkLst>
            <pc:docMk/>
            <pc:sldMk cId="0" sldId="269"/>
            <ac:graphicFrameMk id="256" creationId="{00000000-0000-0000-0000-000000000000}"/>
          </ac:graphicFrameMkLst>
        </pc:graphicFrameChg>
        <pc:picChg chg="add mod ord">
          <ac:chgData name="VarZaT -" userId="6dbb09a28c5ffc65" providerId="LiveId" clId="{072715AF-C405-42B8-B934-6313F3A8900C}" dt="2025-01-08T09:24:49.058" v="1608" actId="1076"/>
          <ac:picMkLst>
            <pc:docMk/>
            <pc:sldMk cId="0" sldId="269"/>
            <ac:picMk id="3" creationId="{E90B1789-C698-F9B0-AE16-57F5D0335676}"/>
          </ac:picMkLst>
        </pc:picChg>
      </pc:sldChg>
    </pc:docChg>
  </pc:docChgLst>
</pc:chgInfo>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SRNTGT011</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NOTIA ARMY HQ,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a:t>
                      </a:r>
                      <a:r>
                        <a:rPr lang="fr" sz="2000" b="1">
                          <a:solidFill>
                            <a:schemeClr val="dk1"/>
                          </a:solidFill>
                        </a:rPr>
                        <a:t>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1093507">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p>
                      <a:pPr marL="0" lvl="0" indent="0" algn="l" rtl="0">
                        <a:spcBef>
                          <a:spcPts val="0"/>
                        </a:spcBef>
                        <a:spcAft>
                          <a:spcPts val="0"/>
                        </a:spcAft>
                        <a:buNone/>
                      </a:pPr>
                      <a:r>
                        <a:rPr lang="fr" sz="2000" b="1"/>
                        <a:t>SPLIT REFERENCE 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xmlns=""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SPLIT [X] OF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7" name="Bilde 6">
            <a:extLst>
              <a:ext uri="{FF2B5EF4-FFF2-40B4-BE49-F238E27FC236}">
                <a16:creationId xmlns:a16="http://schemas.microsoft.com/office/drawing/2014/main" xmlns="" id="{32CA3753-8335-DAF6-884F-5CF820C429F5}"/>
              </a:ext>
            </a:extLst>
          </p:cNvPr>
          <p:cNvPicPr>
            <a:picLocks noChangeAspect="1"/>
          </p:cNvPicPr>
          <p:nvPr/>
        </p:nvPicPr>
        <p:blipFill>
          <a:blip r:embed="rId3"/>
          <a:srcRect b="23629"/>
          <a:stretch/>
        </p:blipFill>
        <p:spPr>
          <a:xfrm>
            <a:off x="0" y="1916279"/>
            <a:ext cx="15119350" cy="8775534"/>
          </a:xfrm>
          <a:prstGeom prst="rect">
            <a:avLst/>
          </a:prstGeom>
        </p:spPr>
      </p:pic>
      <p:graphicFrame>
        <p:nvGraphicFramePr>
          <p:cNvPr id="62" name="Google Shape;62;p14"/>
          <p:cNvGraphicFramePr/>
          <p:nvPr>
            <p:extLst>
              <p:ext uri="{D42A27DB-BD31-4B8C-83A1-F6EECF244321}">
                <p14:modId xmlns:p14="http://schemas.microsoft.com/office/powerpoint/2010/main" xmlns="" val="2208066945"/>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NOTIA ARMY HQ, SRN</a:t>
                      </a:r>
                      <a:endParaRPr sz="2000" b="1" dirty="0"/>
                    </a:p>
                    <a:p>
                      <a:pPr marL="0" lvl="0" indent="0" algn="l" rtl="0">
                        <a:spcBef>
                          <a:spcPts val="0"/>
                        </a:spcBef>
                        <a:spcAft>
                          <a:spcPts val="0"/>
                        </a:spcAft>
                        <a:buNone/>
                      </a:pPr>
                      <a:r>
                        <a:rPr lang="fr" sz="2000" b="1" dirty="0"/>
                        <a:t>JOINT OPERATIONS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 SRNTGT011   CATCODE: 2</a:t>
                      </a:r>
                      <a:endParaRPr sz="1500" b="1" dirty="0"/>
                    </a:p>
                    <a:p>
                      <a:pPr marL="0" lvl="0" indent="0" algn="l" rtl="0">
                        <a:spcBef>
                          <a:spcPts val="0"/>
                        </a:spcBef>
                        <a:spcAft>
                          <a:spcPts val="0"/>
                        </a:spcAft>
                        <a:buNone/>
                      </a:pPr>
                      <a:r>
                        <a:rPr lang="fr" sz="1500" b="1" dirty="0"/>
                        <a:t>MIDB GEO: </a:t>
                      </a:r>
                      <a:r>
                        <a:rPr lang="pt-BR" sz="1500" b="1" dirty="0"/>
                        <a:t>N 68 51.315 E 033 00.869</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2990818" y="6678551"/>
            <a:ext cx="1869900"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nb-NO" b="1" dirty="0">
                <a:solidFill>
                  <a:schemeClr val="dk1"/>
                </a:solidFill>
              </a:rPr>
              <a:t>NOTIA ARMY HQ</a:t>
            </a:r>
            <a:endParaRPr b="1" dirty="0">
              <a:solidFill>
                <a:schemeClr val="dk1"/>
              </a:solidFill>
            </a:endParaRPr>
          </a:p>
          <a:p>
            <a:pPr marL="0" lvl="0" indent="0" algn="l" rtl="0">
              <a:spcBef>
                <a:spcPts val="0"/>
              </a:spcBef>
              <a:spcAft>
                <a:spcPts val="0"/>
              </a:spcAft>
              <a:buClr>
                <a:schemeClr val="dk1"/>
              </a:buClr>
              <a:buSzPts val="1100"/>
              <a:buFont typeface="Arial"/>
              <a:buNone/>
            </a:pPr>
            <a:r>
              <a:rPr lang="fr" b="1" dirty="0">
                <a:solidFill>
                  <a:schemeClr val="dk1"/>
                </a:solidFill>
              </a:rPr>
              <a:t>SRNTGT011</a:t>
            </a:r>
            <a:endParaRPr b="1" dirty="0">
              <a:solidFill>
                <a:schemeClr val="dk1"/>
              </a:solidFill>
            </a:endParaRPr>
          </a:p>
        </p:txBody>
      </p:sp>
      <p:cxnSp>
        <p:nvCxnSpPr>
          <p:cNvPr id="68" name="Google Shape;68;p14"/>
          <p:cNvCxnSpPr>
            <a:cxnSpLocks/>
            <a:stCxn id="67" idx="2"/>
          </p:cNvCxnSpPr>
          <p:nvPr/>
        </p:nvCxnSpPr>
        <p:spPr>
          <a:xfrm>
            <a:off x="3925768" y="7180751"/>
            <a:ext cx="2036882" cy="1026624"/>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5677368" y="7922375"/>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303003"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8" name="Rektangel 17"/>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5" name="Bilde 4">
            <a:extLst>
              <a:ext uri="{FF2B5EF4-FFF2-40B4-BE49-F238E27FC236}">
                <a16:creationId xmlns:a16="http://schemas.microsoft.com/office/drawing/2014/main" xmlns="" id="{0D67FA7D-A757-A9D1-2D5E-56373E9B9C11}"/>
              </a:ext>
            </a:extLst>
          </p:cNvPr>
          <p:cNvPicPr>
            <a:picLocks noChangeAspect="1"/>
          </p:cNvPicPr>
          <p:nvPr/>
        </p:nvPicPr>
        <p:blipFill>
          <a:blip r:embed="rId3">
            <a:extLst>
              <a:ext uri="{BEBA8EAE-BF5A-486C-A8C5-ECC9F3942E4B}">
                <a14:imgProps xmlns:a14="http://schemas.microsoft.com/office/drawing/2010/main" xmlns="">
                  <a14:imgLayer r:embed="rId4">
                    <a14:imgEffect>
                      <a14:colorTemperature colorTemp="3773"/>
                    </a14:imgEffect>
                    <a14:imgEffect>
                      <a14:saturation sat="0"/>
                    </a14:imgEffect>
                  </a14:imgLayer>
                </a14:imgProps>
              </a:ext>
            </a:extLst>
          </a:blip>
          <a:srcRect r="3395"/>
          <a:stretch/>
        </p:blipFill>
        <p:spPr>
          <a:xfrm>
            <a:off x="-1" y="1888329"/>
            <a:ext cx="15119351" cy="8803484"/>
          </a:xfrm>
          <a:prstGeom prst="rect">
            <a:avLst/>
          </a:prstGeom>
        </p:spPr>
      </p:pic>
      <p:graphicFrame>
        <p:nvGraphicFramePr>
          <p:cNvPr id="75" name="Google Shape;75;p15"/>
          <p:cNvGraphicFramePr/>
          <p:nvPr>
            <p:extLst>
              <p:ext uri="{D42A27DB-BD31-4B8C-83A1-F6EECF244321}">
                <p14:modId xmlns:p14="http://schemas.microsoft.com/office/powerpoint/2010/main" xmlns="" val="1755786790"/>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FACILITY OUTLINE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79" name="Google Shape;79;p15"/>
          <p:cNvSpPr/>
          <p:nvPr/>
        </p:nvSpPr>
        <p:spPr>
          <a:xfrm>
            <a:off x="5087786" y="5698083"/>
            <a:ext cx="4334175" cy="2539350"/>
          </a:xfrm>
          <a:custGeom>
            <a:avLst/>
            <a:gdLst>
              <a:gd name="connsiteX0" fmla="*/ 1386 w 181495"/>
              <a:gd name="connsiteY0" fmla="*/ 53340 h 145473"/>
              <a:gd name="connsiteX1" fmla="*/ 65117 w 181495"/>
              <a:gd name="connsiteY1" fmla="*/ 0 h 145473"/>
              <a:gd name="connsiteX2" fmla="*/ 169026 w 181495"/>
              <a:gd name="connsiteY2" fmla="*/ 58189 h 145473"/>
              <a:gd name="connsiteX3" fmla="*/ 181495 w 181495"/>
              <a:gd name="connsiteY3" fmla="*/ 145473 h 145473"/>
              <a:gd name="connsiteX4" fmla="*/ 95662 w 181495"/>
              <a:gd name="connsiteY4" fmla="*/ 124216 h 145473"/>
              <a:gd name="connsiteX5" fmla="*/ 0 w 181495"/>
              <a:gd name="connsiteY5" fmla="*/ 82435 h 145473"/>
              <a:gd name="connsiteX6" fmla="*/ 2079 w 181495"/>
              <a:gd name="connsiteY6" fmla="*/ 53340 h 145473"/>
              <a:gd name="connsiteX0" fmla="*/ 9514 w 189623"/>
              <a:gd name="connsiteY0" fmla="*/ 53340 h 145473"/>
              <a:gd name="connsiteX1" fmla="*/ 73245 w 189623"/>
              <a:gd name="connsiteY1" fmla="*/ 0 h 145473"/>
              <a:gd name="connsiteX2" fmla="*/ 177154 w 189623"/>
              <a:gd name="connsiteY2" fmla="*/ 58189 h 145473"/>
              <a:gd name="connsiteX3" fmla="*/ 189623 w 189623"/>
              <a:gd name="connsiteY3" fmla="*/ 145473 h 145473"/>
              <a:gd name="connsiteX4" fmla="*/ 103790 w 189623"/>
              <a:gd name="connsiteY4" fmla="*/ 124216 h 145473"/>
              <a:gd name="connsiteX5" fmla="*/ 0 w 189623"/>
              <a:gd name="connsiteY5" fmla="*/ 89982 h 145473"/>
              <a:gd name="connsiteX6" fmla="*/ 10207 w 189623"/>
              <a:gd name="connsiteY6" fmla="*/ 53340 h 145473"/>
              <a:gd name="connsiteX0" fmla="*/ 9514 w 177154"/>
              <a:gd name="connsiteY0" fmla="*/ 53340 h 124216"/>
              <a:gd name="connsiteX1" fmla="*/ 73245 w 177154"/>
              <a:gd name="connsiteY1" fmla="*/ 0 h 124216"/>
              <a:gd name="connsiteX2" fmla="*/ 177154 w 177154"/>
              <a:gd name="connsiteY2" fmla="*/ 58189 h 124216"/>
              <a:gd name="connsiteX3" fmla="*/ 166981 w 177154"/>
              <a:gd name="connsiteY3" fmla="*/ 64193 h 124216"/>
              <a:gd name="connsiteX4" fmla="*/ 103790 w 177154"/>
              <a:gd name="connsiteY4" fmla="*/ 124216 h 124216"/>
              <a:gd name="connsiteX5" fmla="*/ 0 w 177154"/>
              <a:gd name="connsiteY5" fmla="*/ 89982 h 124216"/>
              <a:gd name="connsiteX6" fmla="*/ 10207 w 177154"/>
              <a:gd name="connsiteY6" fmla="*/ 53340 h 124216"/>
              <a:gd name="connsiteX0" fmla="*/ 9514 w 166981"/>
              <a:gd name="connsiteY0" fmla="*/ 53340 h 124216"/>
              <a:gd name="connsiteX1" fmla="*/ 73245 w 166981"/>
              <a:gd name="connsiteY1" fmla="*/ 0 h 124216"/>
              <a:gd name="connsiteX2" fmla="*/ 124903 w 166981"/>
              <a:gd name="connsiteY2" fmla="*/ 34386 h 124216"/>
              <a:gd name="connsiteX3" fmla="*/ 166981 w 166981"/>
              <a:gd name="connsiteY3" fmla="*/ 64193 h 124216"/>
              <a:gd name="connsiteX4" fmla="*/ 103790 w 166981"/>
              <a:gd name="connsiteY4" fmla="*/ 124216 h 124216"/>
              <a:gd name="connsiteX5" fmla="*/ 0 w 166981"/>
              <a:gd name="connsiteY5" fmla="*/ 89982 h 124216"/>
              <a:gd name="connsiteX6" fmla="*/ 10207 w 166981"/>
              <a:gd name="connsiteY6" fmla="*/ 53340 h 124216"/>
              <a:gd name="connsiteX0" fmla="*/ 9514 w 172206"/>
              <a:gd name="connsiteY0" fmla="*/ 53340 h 124216"/>
              <a:gd name="connsiteX1" fmla="*/ 73245 w 172206"/>
              <a:gd name="connsiteY1" fmla="*/ 0 h 124216"/>
              <a:gd name="connsiteX2" fmla="*/ 124903 w 172206"/>
              <a:gd name="connsiteY2" fmla="*/ 34386 h 124216"/>
              <a:gd name="connsiteX3" fmla="*/ 172206 w 172206"/>
              <a:gd name="connsiteY3" fmla="*/ 54904 h 124216"/>
              <a:gd name="connsiteX4" fmla="*/ 103790 w 172206"/>
              <a:gd name="connsiteY4" fmla="*/ 124216 h 124216"/>
              <a:gd name="connsiteX5" fmla="*/ 0 w 172206"/>
              <a:gd name="connsiteY5" fmla="*/ 89982 h 124216"/>
              <a:gd name="connsiteX6" fmla="*/ 10207 w 172206"/>
              <a:gd name="connsiteY6" fmla="*/ 53340 h 124216"/>
              <a:gd name="connsiteX0" fmla="*/ 9514 w 172206"/>
              <a:gd name="connsiteY0" fmla="*/ 30698 h 101574"/>
              <a:gd name="connsiteX1" fmla="*/ 69181 w 172206"/>
              <a:gd name="connsiteY1" fmla="*/ 0 h 101574"/>
              <a:gd name="connsiteX2" fmla="*/ 124903 w 172206"/>
              <a:gd name="connsiteY2" fmla="*/ 11744 h 101574"/>
              <a:gd name="connsiteX3" fmla="*/ 172206 w 172206"/>
              <a:gd name="connsiteY3" fmla="*/ 32262 h 101574"/>
              <a:gd name="connsiteX4" fmla="*/ 103790 w 172206"/>
              <a:gd name="connsiteY4" fmla="*/ 101574 h 101574"/>
              <a:gd name="connsiteX5" fmla="*/ 0 w 172206"/>
              <a:gd name="connsiteY5" fmla="*/ 67340 h 101574"/>
              <a:gd name="connsiteX6" fmla="*/ 10207 w 172206"/>
              <a:gd name="connsiteY6" fmla="*/ 30698 h 101574"/>
              <a:gd name="connsiteX0" fmla="*/ 9514 w 173367"/>
              <a:gd name="connsiteY0" fmla="*/ 30698 h 101574"/>
              <a:gd name="connsiteX1" fmla="*/ 69181 w 173367"/>
              <a:gd name="connsiteY1" fmla="*/ 0 h 101574"/>
              <a:gd name="connsiteX2" fmla="*/ 124903 w 173367"/>
              <a:gd name="connsiteY2" fmla="*/ 11744 h 101574"/>
              <a:gd name="connsiteX3" fmla="*/ 173367 w 173367"/>
              <a:gd name="connsiteY3" fmla="*/ 29940 h 101574"/>
              <a:gd name="connsiteX4" fmla="*/ 103790 w 173367"/>
              <a:gd name="connsiteY4" fmla="*/ 101574 h 101574"/>
              <a:gd name="connsiteX5" fmla="*/ 0 w 173367"/>
              <a:gd name="connsiteY5" fmla="*/ 67340 h 101574"/>
              <a:gd name="connsiteX6" fmla="*/ 10207 w 173367"/>
              <a:gd name="connsiteY6" fmla="*/ 30698 h 101574"/>
              <a:gd name="connsiteX0" fmla="*/ 9514 w 173367"/>
              <a:gd name="connsiteY0" fmla="*/ 30698 h 101574"/>
              <a:gd name="connsiteX1" fmla="*/ 69181 w 173367"/>
              <a:gd name="connsiteY1" fmla="*/ 0 h 101574"/>
              <a:gd name="connsiteX2" fmla="*/ 122581 w 173367"/>
              <a:gd name="connsiteY2" fmla="*/ 14066 h 101574"/>
              <a:gd name="connsiteX3" fmla="*/ 173367 w 173367"/>
              <a:gd name="connsiteY3" fmla="*/ 29940 h 101574"/>
              <a:gd name="connsiteX4" fmla="*/ 103790 w 173367"/>
              <a:gd name="connsiteY4" fmla="*/ 101574 h 101574"/>
              <a:gd name="connsiteX5" fmla="*/ 0 w 173367"/>
              <a:gd name="connsiteY5" fmla="*/ 67340 h 101574"/>
              <a:gd name="connsiteX6" fmla="*/ 10207 w 173367"/>
              <a:gd name="connsiteY6" fmla="*/ 30698 h 101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367" h="101574" extrusionOk="0">
                <a:moveTo>
                  <a:pt x="9514" y="30698"/>
                </a:moveTo>
                <a:lnTo>
                  <a:pt x="69181" y="0"/>
                </a:lnTo>
                <a:lnTo>
                  <a:pt x="122581" y="14066"/>
                </a:lnTo>
                <a:lnTo>
                  <a:pt x="173367" y="29940"/>
                </a:lnTo>
                <a:lnTo>
                  <a:pt x="103790" y="101574"/>
                </a:lnTo>
                <a:lnTo>
                  <a:pt x="0" y="67340"/>
                </a:lnTo>
                <a:lnTo>
                  <a:pt x="10207" y="30698"/>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15" name="Rektangel 14"/>
          <p:cNvSpPr/>
          <p:nvPr/>
        </p:nvSpPr>
        <p:spPr>
          <a:xfrm>
            <a:off x="10280619"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graphicFrame>
        <p:nvGraphicFramePr>
          <p:cNvPr id="156" name="Google Shape;156;p20"/>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JOINT DESIRED POINT OF IMPACT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6" name="Bilde 5">
            <a:extLst>
              <a:ext uri="{FF2B5EF4-FFF2-40B4-BE49-F238E27FC236}">
                <a16:creationId xmlns:a16="http://schemas.microsoft.com/office/drawing/2014/main" xmlns="" id="{FB7D87B8-E441-5759-E26C-F13DC876B606}"/>
              </a:ext>
            </a:extLst>
          </p:cNvPr>
          <p:cNvPicPr>
            <a:picLocks noChangeAspect="1"/>
          </p:cNvPicPr>
          <p:nvPr/>
        </p:nvPicPr>
        <p:blipFill>
          <a:blip r:embed="rId3">
            <a:extLst>
              <a:ext uri="{BEBA8EAE-BF5A-486C-A8C5-ECC9F3942E4B}">
                <a14:imgProps xmlns:a14="http://schemas.microsoft.com/office/drawing/2010/main" xmlns="">
                  <a14:imgLayer r:embed="rId4">
                    <a14:imgEffect>
                      <a14:colorTemperature colorTemp="8136"/>
                    </a14:imgEffect>
                    <a14:imgEffect>
                      <a14:saturation sat="233000"/>
                    </a14:imgEffect>
                  </a14:imgLayer>
                </a14:imgProps>
              </a:ext>
            </a:extLst>
          </a:blip>
          <a:srcRect r="3122"/>
          <a:stretch/>
        </p:blipFill>
        <p:spPr>
          <a:xfrm>
            <a:off x="-1" y="1913151"/>
            <a:ext cx="15119351" cy="8778662"/>
          </a:xfrm>
          <a:prstGeom prst="rect">
            <a:avLst/>
          </a:prstGeom>
        </p:spPr>
      </p:pic>
      <p:sp>
        <p:nvSpPr>
          <p:cNvPr id="155" name="Google Shape;155;p20"/>
          <p:cNvSpPr/>
          <p:nvPr/>
        </p:nvSpPr>
        <p:spPr>
          <a:xfrm>
            <a:off x="-708195" y="2605949"/>
            <a:ext cx="15607764" cy="9220282"/>
          </a:xfrm>
          <a:custGeom>
            <a:avLst/>
            <a:gdLst>
              <a:gd name="connsiteX0" fmla="*/ 1386 w 281793"/>
              <a:gd name="connsiteY0" fmla="*/ 53340 h 193641"/>
              <a:gd name="connsiteX1" fmla="*/ 65117 w 281793"/>
              <a:gd name="connsiteY1" fmla="*/ 0 h 193641"/>
              <a:gd name="connsiteX2" fmla="*/ 169026 w 281793"/>
              <a:gd name="connsiteY2" fmla="*/ 58189 h 193641"/>
              <a:gd name="connsiteX3" fmla="*/ 181495 w 281793"/>
              <a:gd name="connsiteY3" fmla="*/ 145473 h 193641"/>
              <a:gd name="connsiteX4" fmla="*/ 281793 w 281793"/>
              <a:gd name="connsiteY4" fmla="*/ 193641 h 193641"/>
              <a:gd name="connsiteX5" fmla="*/ 0 w 281793"/>
              <a:gd name="connsiteY5" fmla="*/ 82435 h 193641"/>
              <a:gd name="connsiteX6" fmla="*/ 2079 w 281793"/>
              <a:gd name="connsiteY6" fmla="*/ 53340 h 193641"/>
              <a:gd name="connsiteX0" fmla="*/ 1386 w 308820"/>
              <a:gd name="connsiteY0" fmla="*/ 53340 h 193641"/>
              <a:gd name="connsiteX1" fmla="*/ 65117 w 308820"/>
              <a:gd name="connsiteY1" fmla="*/ 0 h 193641"/>
              <a:gd name="connsiteX2" fmla="*/ 169026 w 308820"/>
              <a:gd name="connsiteY2" fmla="*/ 58189 h 193641"/>
              <a:gd name="connsiteX3" fmla="*/ 308820 w 308820"/>
              <a:gd name="connsiteY3" fmla="*/ 40797 h 193641"/>
              <a:gd name="connsiteX4" fmla="*/ 281793 w 308820"/>
              <a:gd name="connsiteY4" fmla="*/ 193641 h 193641"/>
              <a:gd name="connsiteX5" fmla="*/ 0 w 308820"/>
              <a:gd name="connsiteY5" fmla="*/ 82435 h 193641"/>
              <a:gd name="connsiteX6" fmla="*/ 2079 w 308820"/>
              <a:gd name="connsiteY6" fmla="*/ 53340 h 193641"/>
              <a:gd name="connsiteX0" fmla="*/ 1386 w 308820"/>
              <a:gd name="connsiteY0" fmla="*/ 53340 h 193641"/>
              <a:gd name="connsiteX1" fmla="*/ 65117 w 308820"/>
              <a:gd name="connsiteY1" fmla="*/ 0 h 193641"/>
              <a:gd name="connsiteX2" fmla="*/ 124243 w 308820"/>
              <a:gd name="connsiteY2" fmla="*/ 15792 h 193641"/>
              <a:gd name="connsiteX3" fmla="*/ 308820 w 308820"/>
              <a:gd name="connsiteY3" fmla="*/ 40797 h 193641"/>
              <a:gd name="connsiteX4" fmla="*/ 281793 w 308820"/>
              <a:gd name="connsiteY4" fmla="*/ 193641 h 193641"/>
              <a:gd name="connsiteX5" fmla="*/ 0 w 308820"/>
              <a:gd name="connsiteY5" fmla="*/ 82435 h 193641"/>
              <a:gd name="connsiteX6" fmla="*/ 2079 w 308820"/>
              <a:gd name="connsiteY6" fmla="*/ 53340 h 193641"/>
              <a:gd name="connsiteX0" fmla="*/ 1386 w 308820"/>
              <a:gd name="connsiteY0" fmla="*/ 53340 h 193641"/>
              <a:gd name="connsiteX1" fmla="*/ 65117 w 308820"/>
              <a:gd name="connsiteY1" fmla="*/ 0 h 193641"/>
              <a:gd name="connsiteX2" fmla="*/ 124243 w 308820"/>
              <a:gd name="connsiteY2" fmla="*/ 15792 h 193641"/>
              <a:gd name="connsiteX3" fmla="*/ 308820 w 308820"/>
              <a:gd name="connsiteY3" fmla="*/ 37288 h 193641"/>
              <a:gd name="connsiteX4" fmla="*/ 281793 w 308820"/>
              <a:gd name="connsiteY4" fmla="*/ 193641 h 193641"/>
              <a:gd name="connsiteX5" fmla="*/ 0 w 308820"/>
              <a:gd name="connsiteY5" fmla="*/ 82435 h 193641"/>
              <a:gd name="connsiteX6" fmla="*/ 2079 w 308820"/>
              <a:gd name="connsiteY6" fmla="*/ 53340 h 193641"/>
              <a:gd name="connsiteX0" fmla="*/ 1386 w 308820"/>
              <a:gd name="connsiteY0" fmla="*/ 53340 h 193641"/>
              <a:gd name="connsiteX1" fmla="*/ 65117 w 308820"/>
              <a:gd name="connsiteY1" fmla="*/ 0 h 193641"/>
              <a:gd name="connsiteX2" fmla="*/ 130682 w 308820"/>
              <a:gd name="connsiteY2" fmla="*/ 8190 h 193641"/>
              <a:gd name="connsiteX3" fmla="*/ 308820 w 308820"/>
              <a:gd name="connsiteY3" fmla="*/ 37288 h 193641"/>
              <a:gd name="connsiteX4" fmla="*/ 281793 w 308820"/>
              <a:gd name="connsiteY4" fmla="*/ 193641 h 193641"/>
              <a:gd name="connsiteX5" fmla="*/ 0 w 308820"/>
              <a:gd name="connsiteY5" fmla="*/ 82435 h 193641"/>
              <a:gd name="connsiteX6" fmla="*/ 2079 w 308820"/>
              <a:gd name="connsiteY6" fmla="*/ 53340 h 193641"/>
              <a:gd name="connsiteX0" fmla="*/ 1386 w 308820"/>
              <a:gd name="connsiteY0" fmla="*/ 45150 h 185451"/>
              <a:gd name="connsiteX1" fmla="*/ 74776 w 308820"/>
              <a:gd name="connsiteY1" fmla="*/ 6430 h 185451"/>
              <a:gd name="connsiteX2" fmla="*/ 130682 w 308820"/>
              <a:gd name="connsiteY2" fmla="*/ 0 h 185451"/>
              <a:gd name="connsiteX3" fmla="*/ 308820 w 308820"/>
              <a:gd name="connsiteY3" fmla="*/ 29098 h 185451"/>
              <a:gd name="connsiteX4" fmla="*/ 281793 w 308820"/>
              <a:gd name="connsiteY4" fmla="*/ 185451 h 185451"/>
              <a:gd name="connsiteX5" fmla="*/ 0 w 308820"/>
              <a:gd name="connsiteY5" fmla="*/ 74245 h 185451"/>
              <a:gd name="connsiteX6" fmla="*/ 2079 w 308820"/>
              <a:gd name="connsiteY6" fmla="*/ 45150 h 185451"/>
              <a:gd name="connsiteX0" fmla="*/ 1386 w 308820"/>
              <a:gd name="connsiteY0" fmla="*/ 45150 h 185451"/>
              <a:gd name="connsiteX1" fmla="*/ 77703 w 308820"/>
              <a:gd name="connsiteY1" fmla="*/ 7600 h 185451"/>
              <a:gd name="connsiteX2" fmla="*/ 130682 w 308820"/>
              <a:gd name="connsiteY2" fmla="*/ 0 h 185451"/>
              <a:gd name="connsiteX3" fmla="*/ 308820 w 308820"/>
              <a:gd name="connsiteY3" fmla="*/ 29098 h 185451"/>
              <a:gd name="connsiteX4" fmla="*/ 281793 w 308820"/>
              <a:gd name="connsiteY4" fmla="*/ 185451 h 185451"/>
              <a:gd name="connsiteX5" fmla="*/ 0 w 308820"/>
              <a:gd name="connsiteY5" fmla="*/ 74245 h 185451"/>
              <a:gd name="connsiteX6" fmla="*/ 2079 w 308820"/>
              <a:gd name="connsiteY6" fmla="*/ 45150 h 185451"/>
              <a:gd name="connsiteX0" fmla="*/ 1386 w 308820"/>
              <a:gd name="connsiteY0" fmla="*/ 45442 h 185743"/>
              <a:gd name="connsiteX1" fmla="*/ 77703 w 308820"/>
              <a:gd name="connsiteY1" fmla="*/ 7892 h 185743"/>
              <a:gd name="connsiteX2" fmla="*/ 126292 w 308820"/>
              <a:gd name="connsiteY2" fmla="*/ 0 h 185743"/>
              <a:gd name="connsiteX3" fmla="*/ 308820 w 308820"/>
              <a:gd name="connsiteY3" fmla="*/ 29390 h 185743"/>
              <a:gd name="connsiteX4" fmla="*/ 281793 w 308820"/>
              <a:gd name="connsiteY4" fmla="*/ 185743 h 185743"/>
              <a:gd name="connsiteX5" fmla="*/ 0 w 308820"/>
              <a:gd name="connsiteY5" fmla="*/ 74537 h 185743"/>
              <a:gd name="connsiteX6" fmla="*/ 2079 w 308820"/>
              <a:gd name="connsiteY6" fmla="*/ 45442 h 185743"/>
              <a:gd name="connsiteX0" fmla="*/ 0 w 307434"/>
              <a:gd name="connsiteY0" fmla="*/ 45442 h 185743"/>
              <a:gd name="connsiteX1" fmla="*/ 76317 w 307434"/>
              <a:gd name="connsiteY1" fmla="*/ 7892 h 185743"/>
              <a:gd name="connsiteX2" fmla="*/ 124906 w 307434"/>
              <a:gd name="connsiteY2" fmla="*/ 0 h 185743"/>
              <a:gd name="connsiteX3" fmla="*/ 307434 w 307434"/>
              <a:gd name="connsiteY3" fmla="*/ 29390 h 185743"/>
              <a:gd name="connsiteX4" fmla="*/ 280407 w 307434"/>
              <a:gd name="connsiteY4" fmla="*/ 185743 h 185743"/>
              <a:gd name="connsiteX5" fmla="*/ 1541 w 307434"/>
              <a:gd name="connsiteY5" fmla="*/ 135939 h 185743"/>
              <a:gd name="connsiteX6" fmla="*/ 693 w 307434"/>
              <a:gd name="connsiteY6" fmla="*/ 45442 h 185743"/>
              <a:gd name="connsiteX0" fmla="*/ 6625 w 314059"/>
              <a:gd name="connsiteY0" fmla="*/ 45442 h 185743"/>
              <a:gd name="connsiteX1" fmla="*/ 82942 w 314059"/>
              <a:gd name="connsiteY1" fmla="*/ 7892 h 185743"/>
              <a:gd name="connsiteX2" fmla="*/ 131531 w 314059"/>
              <a:gd name="connsiteY2" fmla="*/ 0 h 185743"/>
              <a:gd name="connsiteX3" fmla="*/ 314059 w 314059"/>
              <a:gd name="connsiteY3" fmla="*/ 29390 h 185743"/>
              <a:gd name="connsiteX4" fmla="*/ 287032 w 314059"/>
              <a:gd name="connsiteY4" fmla="*/ 185743 h 185743"/>
              <a:gd name="connsiteX5" fmla="*/ 8166 w 314059"/>
              <a:gd name="connsiteY5" fmla="*/ 135939 h 185743"/>
              <a:gd name="connsiteX6" fmla="*/ 0 w 314059"/>
              <a:gd name="connsiteY6" fmla="*/ 45442 h 185743"/>
              <a:gd name="connsiteX0" fmla="*/ 0 w 314752"/>
              <a:gd name="connsiteY0" fmla="*/ 43103 h 185743"/>
              <a:gd name="connsiteX1" fmla="*/ 83635 w 314752"/>
              <a:gd name="connsiteY1" fmla="*/ 7892 h 185743"/>
              <a:gd name="connsiteX2" fmla="*/ 132224 w 314752"/>
              <a:gd name="connsiteY2" fmla="*/ 0 h 185743"/>
              <a:gd name="connsiteX3" fmla="*/ 314752 w 314752"/>
              <a:gd name="connsiteY3" fmla="*/ 29390 h 185743"/>
              <a:gd name="connsiteX4" fmla="*/ 287725 w 314752"/>
              <a:gd name="connsiteY4" fmla="*/ 185743 h 185743"/>
              <a:gd name="connsiteX5" fmla="*/ 8859 w 314752"/>
              <a:gd name="connsiteY5" fmla="*/ 135939 h 185743"/>
              <a:gd name="connsiteX6" fmla="*/ 693 w 314752"/>
              <a:gd name="connsiteY6" fmla="*/ 45442 h 185743"/>
              <a:gd name="connsiteX0" fmla="*/ 0 w 314752"/>
              <a:gd name="connsiteY0" fmla="*/ 45442 h 185743"/>
              <a:gd name="connsiteX1" fmla="*/ 83635 w 314752"/>
              <a:gd name="connsiteY1" fmla="*/ 7892 h 185743"/>
              <a:gd name="connsiteX2" fmla="*/ 132224 w 314752"/>
              <a:gd name="connsiteY2" fmla="*/ 0 h 185743"/>
              <a:gd name="connsiteX3" fmla="*/ 314752 w 314752"/>
              <a:gd name="connsiteY3" fmla="*/ 29390 h 185743"/>
              <a:gd name="connsiteX4" fmla="*/ 287725 w 314752"/>
              <a:gd name="connsiteY4" fmla="*/ 185743 h 185743"/>
              <a:gd name="connsiteX5" fmla="*/ 8859 w 314752"/>
              <a:gd name="connsiteY5" fmla="*/ 135939 h 185743"/>
              <a:gd name="connsiteX6" fmla="*/ 693 w 314752"/>
              <a:gd name="connsiteY6" fmla="*/ 45442 h 185743"/>
              <a:gd name="connsiteX0" fmla="*/ 0 w 314752"/>
              <a:gd name="connsiteY0" fmla="*/ 45442 h 185743"/>
              <a:gd name="connsiteX1" fmla="*/ 83635 w 314752"/>
              <a:gd name="connsiteY1" fmla="*/ 7892 h 185743"/>
              <a:gd name="connsiteX2" fmla="*/ 132224 w 314752"/>
              <a:gd name="connsiteY2" fmla="*/ 0 h 185743"/>
              <a:gd name="connsiteX3" fmla="*/ 314752 w 314752"/>
              <a:gd name="connsiteY3" fmla="*/ 29390 h 185743"/>
              <a:gd name="connsiteX4" fmla="*/ 287725 w 314752"/>
              <a:gd name="connsiteY4" fmla="*/ 185743 h 185743"/>
              <a:gd name="connsiteX5" fmla="*/ 1834 w 314752"/>
              <a:gd name="connsiteY5" fmla="*/ 139740 h 185743"/>
              <a:gd name="connsiteX6" fmla="*/ 693 w 314752"/>
              <a:gd name="connsiteY6" fmla="*/ 45442 h 185743"/>
              <a:gd name="connsiteX0" fmla="*/ 0 w 314752"/>
              <a:gd name="connsiteY0" fmla="*/ 45442 h 185743"/>
              <a:gd name="connsiteX1" fmla="*/ 83635 w 314752"/>
              <a:gd name="connsiteY1" fmla="*/ 7892 h 185743"/>
              <a:gd name="connsiteX2" fmla="*/ 132224 w 314752"/>
              <a:gd name="connsiteY2" fmla="*/ 0 h 185743"/>
              <a:gd name="connsiteX3" fmla="*/ 314752 w 314752"/>
              <a:gd name="connsiteY3" fmla="*/ 29390 h 185743"/>
              <a:gd name="connsiteX4" fmla="*/ 287725 w 314752"/>
              <a:gd name="connsiteY4" fmla="*/ 185743 h 185743"/>
              <a:gd name="connsiteX5" fmla="*/ 78 w 314752"/>
              <a:gd name="connsiteY5" fmla="*/ 142664 h 185743"/>
              <a:gd name="connsiteX6" fmla="*/ 693 w 314752"/>
              <a:gd name="connsiteY6" fmla="*/ 45442 h 18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752" h="185743" extrusionOk="0">
                <a:moveTo>
                  <a:pt x="0" y="45442"/>
                </a:moveTo>
                <a:lnTo>
                  <a:pt x="83635" y="7892"/>
                </a:lnTo>
                <a:lnTo>
                  <a:pt x="132224" y="0"/>
                </a:lnTo>
                <a:lnTo>
                  <a:pt x="314752" y="29390"/>
                </a:lnTo>
                <a:lnTo>
                  <a:pt x="287725" y="185743"/>
                </a:lnTo>
                <a:lnTo>
                  <a:pt x="78" y="142664"/>
                </a:lnTo>
                <a:cubicBezTo>
                  <a:pt x="-205" y="112498"/>
                  <a:pt x="976" y="75608"/>
                  <a:pt x="693" y="45442"/>
                </a:cubicBez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160" name="Google Shape;160;p20"/>
          <p:cNvGrpSpPr/>
          <p:nvPr/>
        </p:nvGrpSpPr>
        <p:grpSpPr>
          <a:xfrm>
            <a:off x="11853197" y="2494921"/>
            <a:ext cx="990216" cy="2045108"/>
            <a:chOff x="3854658" y="6965375"/>
            <a:chExt cx="982942" cy="2045108"/>
          </a:xfrm>
        </p:grpSpPr>
        <p:sp>
          <p:nvSpPr>
            <p:cNvPr id="161" name="Google Shape;161;p20"/>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2" name="Google Shape;162;p20"/>
            <p:cNvCxnSpPr>
              <a:cxnSpLocks/>
              <a:endCxn id="8" idx="5"/>
            </p:cNvCxnSpPr>
            <p:nvPr/>
          </p:nvCxnSpPr>
          <p:spPr>
            <a:xfrm flipH="1">
              <a:off x="3854658" y="7249475"/>
              <a:ext cx="458041" cy="1761008"/>
            </a:xfrm>
            <a:prstGeom prst="straightConnector1">
              <a:avLst/>
            </a:prstGeom>
            <a:noFill/>
            <a:ln w="19050" cap="flat" cmpd="sng">
              <a:solidFill>
                <a:srgbClr val="000000"/>
              </a:solidFill>
              <a:prstDash val="solid"/>
              <a:round/>
              <a:headEnd type="none" w="med" len="med"/>
              <a:tailEnd type="none" w="med" len="med"/>
            </a:ln>
          </p:spPr>
        </p:cxnSp>
      </p:grpSp>
      <p:grpSp>
        <p:nvGrpSpPr>
          <p:cNvPr id="163" name="Google Shape;163;p20"/>
          <p:cNvGrpSpPr/>
          <p:nvPr/>
        </p:nvGrpSpPr>
        <p:grpSpPr>
          <a:xfrm>
            <a:off x="585561" y="3193523"/>
            <a:ext cx="3882413" cy="765935"/>
            <a:chOff x="3945100" y="6965375"/>
            <a:chExt cx="3853895" cy="765935"/>
          </a:xfrm>
        </p:grpSpPr>
        <p:sp>
          <p:nvSpPr>
            <p:cNvPr id="164" name="Google Shape;164;p20"/>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5" name="Google Shape;165;p20"/>
            <p:cNvCxnSpPr>
              <a:cxnSpLocks/>
              <a:stCxn id="164" idx="3"/>
              <a:endCxn id="10" idx="1"/>
            </p:cNvCxnSpPr>
            <p:nvPr/>
          </p:nvCxnSpPr>
          <p:spPr>
            <a:xfrm>
              <a:off x="4837600" y="7107425"/>
              <a:ext cx="2961395" cy="623885"/>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p:cNvSpPr txBox="1"/>
          <p:nvPr/>
        </p:nvSpPr>
        <p:spPr>
          <a:xfrm>
            <a:off x="6157225" y="8717975"/>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SRNTGT011B</a:t>
            </a:r>
            <a:endParaRPr sz="1000" b="1" dirty="0"/>
          </a:p>
          <a:p>
            <a:pPr marL="0" lvl="0" indent="0" algn="l" rtl="0">
              <a:spcBef>
                <a:spcPts val="0"/>
              </a:spcBef>
              <a:spcAft>
                <a:spcPts val="0"/>
              </a:spcAft>
              <a:buNone/>
            </a:pPr>
            <a:r>
              <a:rPr lang="nb-NO" sz="1000" b="1" dirty="0"/>
              <a:t>NOTIA ARMY LONG TERM PLANNING</a:t>
            </a:r>
            <a:endParaRPr sz="1000" b="1" dirty="0"/>
          </a:p>
          <a:p>
            <a:pPr marL="0" lvl="0" indent="0" algn="l" rtl="0">
              <a:spcBef>
                <a:spcPts val="0"/>
              </a:spcBef>
              <a:spcAft>
                <a:spcPts val="0"/>
              </a:spcAft>
              <a:buNone/>
            </a:pPr>
            <a:r>
              <a:rPr lang="pt-BR" sz="1000" b="1" dirty="0"/>
              <a:t>N 68 51.306 E 033 00.897</a:t>
            </a:r>
          </a:p>
          <a:p>
            <a:pPr marL="0" lvl="0" indent="0" algn="l" rtl="0">
              <a:spcBef>
                <a:spcPts val="0"/>
              </a:spcBef>
              <a:spcAft>
                <a:spcPts val="0"/>
              </a:spcAft>
              <a:buNone/>
            </a:pPr>
            <a:r>
              <a:rPr lang="fr" sz="1000" b="1" dirty="0"/>
              <a:t>DPI MSL: 156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p:cNvSpPr txBox="1"/>
          <p:nvPr/>
        </p:nvSpPr>
        <p:spPr>
          <a:xfrm>
            <a:off x="3400175" y="8717975"/>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SRNTGT011A</a:t>
            </a:r>
            <a:endParaRPr sz="1000" b="1" dirty="0"/>
          </a:p>
          <a:p>
            <a:pPr marL="0" lvl="0" indent="0" algn="l" rtl="0">
              <a:spcBef>
                <a:spcPts val="0"/>
              </a:spcBef>
              <a:spcAft>
                <a:spcPts val="0"/>
              </a:spcAft>
              <a:buNone/>
            </a:pPr>
            <a:r>
              <a:rPr lang="nb-NO" sz="1000" b="1" dirty="0"/>
              <a:t>NOTIA ARMY CURRENT OPERATIONS</a:t>
            </a:r>
            <a:endParaRPr sz="1000" b="1" dirty="0"/>
          </a:p>
          <a:p>
            <a:pPr marL="0" lvl="0" indent="0" algn="l" rtl="0">
              <a:spcBef>
                <a:spcPts val="0"/>
              </a:spcBef>
              <a:spcAft>
                <a:spcPts val="0"/>
              </a:spcAft>
              <a:buNone/>
            </a:pPr>
            <a:r>
              <a:rPr lang="pt-BR" sz="1000" b="1" dirty="0"/>
              <a:t>N 68 51.311 E 033 00.847</a:t>
            </a:r>
          </a:p>
          <a:p>
            <a:pPr marL="0" lvl="0" indent="0" algn="l" rtl="0">
              <a:spcBef>
                <a:spcPts val="0"/>
              </a:spcBef>
              <a:spcAft>
                <a:spcPts val="0"/>
              </a:spcAft>
              <a:buNone/>
            </a:pPr>
            <a:r>
              <a:rPr lang="fr" sz="1000" b="1" dirty="0"/>
              <a:t>DPI MSL: 152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grpSp>
        <p:nvGrpSpPr>
          <p:cNvPr id="28" name="Group 25">
            <a:extLst>
              <a:ext uri="{FF2B5EF4-FFF2-40B4-BE49-F238E27FC236}">
                <a16:creationId xmlns:a16="http://schemas.microsoft.com/office/drawing/2014/main" xmlns="" id="{9689C963-FBFE-F6A6-8CB8-ED90E7F3E0DA}"/>
              </a:ext>
            </a:extLst>
          </p:cNvPr>
          <p:cNvGrpSpPr/>
          <p:nvPr/>
        </p:nvGrpSpPr>
        <p:grpSpPr>
          <a:xfrm rot="10148565">
            <a:off x="14082163" y="2146524"/>
            <a:ext cx="559046" cy="692832"/>
            <a:chOff x="15526400" y="3343535"/>
            <a:chExt cx="1172983" cy="1324523"/>
          </a:xfrm>
        </p:grpSpPr>
        <p:sp>
          <p:nvSpPr>
            <p:cNvPr id="2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F49059A7-B72C-FEE1-5A7C-79C4DA3B64E8}"/>
              </a:ext>
            </a:extLst>
          </p:cNvPr>
          <p:cNvSpPr/>
          <p:nvPr/>
        </p:nvSpPr>
        <p:spPr>
          <a:xfrm>
            <a:off x="10280619"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ikebent trekant 7">
            <a:extLst>
              <a:ext uri="{FF2B5EF4-FFF2-40B4-BE49-F238E27FC236}">
                <a16:creationId xmlns:a16="http://schemas.microsoft.com/office/drawing/2014/main" xmlns="" id="{9C1D920B-1B36-514B-7A70-A895A804B8F7}"/>
              </a:ext>
            </a:extLst>
          </p:cNvPr>
          <p:cNvSpPr/>
          <p:nvPr/>
        </p:nvSpPr>
        <p:spPr>
          <a:xfrm>
            <a:off x="11579857" y="4249743"/>
            <a:ext cx="364453" cy="580571"/>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0" name="Likebent trekant 9">
            <a:extLst>
              <a:ext uri="{FF2B5EF4-FFF2-40B4-BE49-F238E27FC236}">
                <a16:creationId xmlns:a16="http://schemas.microsoft.com/office/drawing/2014/main" xmlns="" id="{31AD6C56-9DB1-1711-75D8-6200DD190C1F}"/>
              </a:ext>
            </a:extLst>
          </p:cNvPr>
          <p:cNvSpPr/>
          <p:nvPr/>
        </p:nvSpPr>
        <p:spPr>
          <a:xfrm>
            <a:off x="4376861" y="3669172"/>
            <a:ext cx="364453" cy="580571"/>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FACILITY NAME, SRN</a:t>
                      </a:r>
                    </a:p>
                    <a:p>
                      <a:pPr marL="0" lvl="0" indent="0" algn="l" rtl="0">
                        <a:spcBef>
                          <a:spcPts val="0"/>
                        </a:spcBef>
                        <a:spcAft>
                          <a:spcPts val="0"/>
                        </a:spcAft>
                        <a:buNone/>
                      </a:pPr>
                      <a:r>
                        <a:rPr lang="fr" sz="2000" b="1" dirty="0"/>
                        <a:t>WEAPONEERING OPTIONS</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180" name="Google Shape;180;p21"/>
          <p:cNvSpPr txBox="1"/>
          <p:nvPr/>
        </p:nvSpPr>
        <p:spPr>
          <a:xfrm>
            <a:off x="0" y="10221293"/>
            <a:ext cx="3186600" cy="47052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xmlns="" val="3700551041"/>
              </p:ext>
            </p:extLst>
          </p:nvPr>
        </p:nvGraphicFramePr>
        <p:xfrm>
          <a:off x="0" y="2540275"/>
          <a:ext cx="15119950" cy="7957818"/>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NOTIA ARMY CURRENT OPERATIONS BUILDING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NOTIA ARMY LONG TERM PLANNING BUILDING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2xBLU-109</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BLAST, PENETRATION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723B8F3E-F1CF-966C-D6AC-879E41D6FA63}"/>
              </a:ext>
            </a:extLst>
          </p:cNvPr>
          <p:cNvSpPr/>
          <p:nvPr/>
        </p:nvSpPr>
        <p:spPr>
          <a:xfrm>
            <a:off x="10275857"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8" name="Bilde 7">
            <a:extLst>
              <a:ext uri="{FF2B5EF4-FFF2-40B4-BE49-F238E27FC236}">
                <a16:creationId xmlns:a16="http://schemas.microsoft.com/office/drawing/2014/main" xmlns="" id="{F09493A7-542E-DAD9-E115-9684D5A1CA6E}"/>
              </a:ext>
            </a:extLst>
          </p:cNvPr>
          <p:cNvPicPr>
            <a:picLocks noChangeAspect="1"/>
          </p:cNvPicPr>
          <p:nvPr/>
        </p:nvPicPr>
        <p:blipFill>
          <a:blip r:embed="rId3"/>
          <a:srcRect t="5639" r="4012"/>
          <a:stretch/>
        </p:blipFill>
        <p:spPr>
          <a:xfrm>
            <a:off x="-1" y="1712199"/>
            <a:ext cx="15119351" cy="8360491"/>
          </a:xfrm>
          <a:prstGeom prst="rect">
            <a:avLst/>
          </a:prstGeom>
        </p:spPr>
      </p:pic>
      <p:graphicFrame>
        <p:nvGraphicFramePr>
          <p:cNvPr id="188" name="Google Shape;188;p22"/>
          <p:cNvGraphicFramePr/>
          <p:nvPr>
            <p:extLst>
              <p:ext uri="{D42A27DB-BD31-4B8C-83A1-F6EECF244321}">
                <p14:modId xmlns:p14="http://schemas.microsoft.com/office/powerpoint/2010/main" xmlns="" val="1776747736"/>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dirty="0"/>
                        <a:t>FACILITY NAME, SRN</a:t>
                      </a:r>
                      <a:endParaRPr sz="2000" b="1"/>
                    </a:p>
                    <a:p>
                      <a:pPr marL="0" lvl="0" indent="0" algn="l" rtl="0">
                        <a:spcBef>
                          <a:spcPts val="0"/>
                        </a:spcBef>
                        <a:spcAft>
                          <a:spcPts val="0"/>
                        </a:spcAft>
                        <a:buNone/>
                      </a:pPr>
                      <a:r>
                        <a:rPr lang="fr" sz="2000" b="1" dirty="0"/>
                        <a:t>COLLATERAL DAMAGE ESTIMATION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92" name="Google Shape;192;p22"/>
          <p:cNvGrpSpPr/>
          <p:nvPr/>
        </p:nvGrpSpPr>
        <p:grpSpPr>
          <a:xfrm>
            <a:off x="2710898" y="6060658"/>
            <a:ext cx="2965274" cy="912697"/>
            <a:chOff x="3945100" y="6965375"/>
            <a:chExt cx="2943491" cy="912697"/>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94" name="Google Shape;194;p22"/>
            <p:cNvCxnSpPr>
              <a:cxnSpLocks/>
            </p:cNvCxnSpPr>
            <p:nvPr/>
          </p:nvCxnSpPr>
          <p:spPr>
            <a:xfrm>
              <a:off x="4837600" y="7107425"/>
              <a:ext cx="2050991" cy="770647"/>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1549400" y="6802491"/>
            <a:ext cx="4609952" cy="2105965"/>
            <a:chOff x="1497176" y="6873648"/>
            <a:chExt cx="4609952" cy="2105965"/>
          </a:xfrm>
        </p:grpSpPr>
        <p:sp>
          <p:nvSpPr>
            <p:cNvPr id="196" name="Google Shape;196;p22"/>
            <p:cNvSpPr txBox="1"/>
            <p:nvPr/>
          </p:nvSpPr>
          <p:spPr>
            <a:xfrm>
              <a:off x="1497176" y="8510150"/>
              <a:ext cx="2327674"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nb-NO" sz="1000" b="1" dirty="0"/>
                <a:t>APARTMENT COMPLEX</a:t>
              </a:r>
              <a:endParaRPr sz="1000" b="1" dirty="0"/>
            </a:p>
            <a:p>
              <a:pPr marL="0" lvl="0" indent="0" algn="l" rtl="0">
                <a:spcBef>
                  <a:spcPts val="0"/>
                </a:spcBef>
                <a:spcAft>
                  <a:spcPts val="0"/>
                </a:spcAft>
                <a:buNone/>
              </a:pPr>
              <a:r>
                <a:rPr lang="fr" sz="1000" b="1" dirty="0"/>
                <a:t>50 FT E FROM DPI A</a:t>
              </a:r>
              <a:endParaRPr sz="1000" b="1" dirty="0"/>
            </a:p>
          </p:txBody>
        </p:sp>
        <p:cxnSp>
          <p:nvCxnSpPr>
            <p:cNvPr id="197" name="Google Shape;197;p22"/>
            <p:cNvCxnSpPr>
              <a:cxnSpLocks/>
              <a:stCxn id="196" idx="3"/>
              <a:endCxn id="198" idx="1"/>
            </p:cNvCxnSpPr>
            <p:nvPr/>
          </p:nvCxnSpPr>
          <p:spPr>
            <a:xfrm flipV="1">
              <a:off x="3824850" y="7146845"/>
              <a:ext cx="2208492" cy="1598037"/>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6321108">
              <a:off x="5901514" y="6941316"/>
              <a:ext cx="273281" cy="137946"/>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gr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2</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a:grpSpLocks noChangeAspect="1"/>
          </p:cNvGrpSpPr>
          <p:nvPr/>
        </p:nvGrpSpPr>
        <p:grpSpPr>
          <a:xfrm>
            <a:off x="4157959" y="5483557"/>
            <a:ext cx="3319165" cy="3026593"/>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8087282" y="394593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250m / 820ft</a:t>
            </a:r>
            <a:endParaRPr sz="1000" b="1" dirty="0"/>
          </a:p>
        </p:txBody>
      </p:sp>
      <p:cxnSp>
        <p:nvCxnSpPr>
          <p:cNvPr id="31" name="Google Shape;194;p22"/>
          <p:cNvCxnSpPr>
            <a:stCxn id="30" idx="2"/>
            <a:endCxn id="27" idx="7"/>
          </p:cNvCxnSpPr>
          <p:nvPr/>
        </p:nvCxnSpPr>
        <p:spPr>
          <a:xfrm flipH="1">
            <a:off x="6991044" y="4208030"/>
            <a:ext cx="2113199" cy="1718761"/>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extLst>
              <p:ext uri="{D42A27DB-BD31-4B8C-83A1-F6EECF244321}">
                <p14:modId xmlns:p14="http://schemas.microsoft.com/office/powerpoint/2010/main" xmlns="" val="501408625"/>
              </p:ext>
            </p:extLst>
          </p:nvPr>
        </p:nvGraphicFramePr>
        <p:xfrm>
          <a:off x="15400235" y="323598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1CD589DC-9A5A-9F73-B7CF-F436DDB2E61E}"/>
              </a:ext>
            </a:extLst>
          </p:cNvPr>
          <p:cNvSpPr/>
          <p:nvPr/>
        </p:nvSpPr>
        <p:spPr>
          <a:xfrm>
            <a:off x="10280619" y="87885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oogle Shape;192;p22">
            <a:extLst>
              <a:ext uri="{FF2B5EF4-FFF2-40B4-BE49-F238E27FC236}">
                <a16:creationId xmlns:a16="http://schemas.microsoft.com/office/drawing/2014/main" xmlns="" id="{F24A634A-D3C4-356B-AC78-E039901F8C0E}"/>
              </a:ext>
            </a:extLst>
          </p:cNvPr>
          <p:cNvGrpSpPr/>
          <p:nvPr/>
        </p:nvGrpSpPr>
        <p:grpSpPr>
          <a:xfrm>
            <a:off x="3195805" y="6831305"/>
            <a:ext cx="2702333" cy="284100"/>
            <a:chOff x="2986435" y="7093775"/>
            <a:chExt cx="2682483" cy="284100"/>
          </a:xfrm>
        </p:grpSpPr>
        <p:sp>
          <p:nvSpPr>
            <p:cNvPr id="11" name="Google Shape;193;p22">
              <a:extLst>
                <a:ext uri="{FF2B5EF4-FFF2-40B4-BE49-F238E27FC236}">
                  <a16:creationId xmlns:a16="http://schemas.microsoft.com/office/drawing/2014/main" xmlns="" id="{4BF02982-BDCE-407C-4743-9CF896E1EE3C}"/>
                </a:ext>
              </a:extLst>
            </p:cNvPr>
            <p:cNvSpPr txBox="1"/>
            <p:nvPr/>
          </p:nvSpPr>
          <p:spPr>
            <a:xfrm>
              <a:off x="2986435" y="70937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2" name="Google Shape;194;p22">
              <a:extLst>
                <a:ext uri="{FF2B5EF4-FFF2-40B4-BE49-F238E27FC236}">
                  <a16:creationId xmlns:a16="http://schemas.microsoft.com/office/drawing/2014/main" xmlns="" id="{A131E367-8B6D-AE9C-022A-683BB32902EC}"/>
                </a:ext>
              </a:extLst>
            </p:cNvPr>
            <p:cNvCxnSpPr>
              <a:cxnSpLocks/>
            </p:cNvCxnSpPr>
            <p:nvPr/>
          </p:nvCxnSpPr>
          <p:spPr>
            <a:xfrm>
              <a:off x="3872402" y="7232525"/>
              <a:ext cx="1796516" cy="81911"/>
            </a:xfrm>
            <a:prstGeom prst="straightConnector1">
              <a:avLst/>
            </a:prstGeom>
            <a:noFill/>
            <a:ln w="19050" cap="flat" cmpd="sng">
              <a:solidFill>
                <a:srgbClr val="000000"/>
              </a:solidFill>
              <a:prstDash val="solid"/>
              <a:round/>
              <a:headEnd type="none" w="med" len="med"/>
              <a:tailEnd type="none" w="med" len="med"/>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FACILITY NAME, SRN</a:t>
                      </a:r>
                    </a:p>
                    <a:p>
                      <a:pPr marL="0" lvl="0" indent="0" algn="l" rtl="0">
                        <a:spcBef>
                          <a:spcPts val="0"/>
                        </a:spcBef>
                        <a:spcAft>
                          <a:spcPts val="0"/>
                        </a:spcAft>
                        <a:buNone/>
                      </a:pPr>
                      <a:r>
                        <a:rPr lang="fr" sz="2000" b="1" dirty="0"/>
                        <a:t>COLLATERAL DAMAGES ESTIMATION </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xmlns="" val="525960359"/>
              </p:ext>
            </p:extLst>
          </p:nvPr>
        </p:nvGraphicFramePr>
        <p:xfrm>
          <a:off x="25" y="2625285"/>
          <a:ext cx="15119925" cy="7367406"/>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LOCATION</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REMARKS</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361878">
                <a:tc gridSpan="2">
                  <a:txBody>
                    <a:bodyPr/>
                    <a:lstStyle/>
                    <a:p>
                      <a:pPr marL="0" lvl="0" indent="0" algn="ctr" rtl="0">
                        <a:spcBef>
                          <a:spcPts val="0"/>
                        </a:spcBef>
                        <a:spcAft>
                          <a:spcPts val="0"/>
                        </a:spcAft>
                        <a:buNone/>
                      </a:pPr>
                      <a:r>
                        <a:rPr lang="nb-NO" dirty="0">
                          <a:solidFill>
                            <a:schemeClr val="dk1"/>
                          </a:solidFill>
                        </a:rPr>
                        <a:t>HIGH RISE BULDING NORTH</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 68 51.348 E 33 00.865</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NORTH OF TARGET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r>
                        <a:rPr lang="nb-NO" dirty="0">
                          <a:solidFill>
                            <a:schemeClr val="dk1"/>
                          </a:solidFill>
                        </a:rPr>
                        <a:t>HIGH RISE BUILDING NORTH WEST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51.339 E 33 00.739</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NORTH WEST OF TARGET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r>
                        <a:rPr lang="nb-NO" dirty="0">
                          <a:solidFill>
                            <a:schemeClr val="dk1"/>
                          </a:solidFill>
                        </a:rPr>
                        <a:t>HIGH RISE BUILDING SOUTH WEST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51.312 E 33 00.774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SOUTH WEST OF TARGET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77792">
                <a:tc gridSpan="2">
                  <a:txBody>
                    <a:bodyPr/>
                    <a:lstStyle/>
                    <a:p>
                      <a:pPr marL="0" lvl="0" indent="0" algn="ctr" rtl="0">
                        <a:spcBef>
                          <a:spcPts val="0"/>
                        </a:spcBef>
                        <a:spcAft>
                          <a:spcPts val="0"/>
                        </a:spcAft>
                        <a:buNone/>
                      </a:pPr>
                      <a:r>
                        <a:rPr lang="nb-NO" dirty="0">
                          <a:solidFill>
                            <a:schemeClr val="dk1"/>
                          </a:solidFill>
                        </a:rPr>
                        <a:t>APARTMENT COMPLEX EAST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tcPr>
                </a:tc>
                <a:tc>
                  <a:txBody>
                    <a:bodyPr/>
                    <a:lstStyle/>
                    <a:p>
                      <a:pPr marL="0" lvl="0" indent="0" algn="ctr" rtl="0">
                        <a:spcBef>
                          <a:spcPts val="0"/>
                        </a:spcBef>
                        <a:spcAft>
                          <a:spcPts val="0"/>
                        </a:spcAft>
                        <a:buNone/>
                      </a:pPr>
                      <a:r>
                        <a:rPr lang="nb-NO" dirty="0">
                          <a:solidFill>
                            <a:schemeClr val="dk1"/>
                          </a:solidFill>
                        </a:rPr>
                        <a:t>N 68 51.314 E 33 00.948</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tcPr>
                </a:tc>
                <a:tc>
                  <a:txBody>
                    <a:bodyPr/>
                    <a:lstStyle/>
                    <a:p>
                      <a:pPr marL="0" lvl="0" indent="0" algn="ctr" rtl="0">
                        <a:lnSpc>
                          <a:spcPct val="115000"/>
                        </a:lnSpc>
                        <a:spcBef>
                          <a:spcPts val="0"/>
                        </a:spcBef>
                        <a:spcAft>
                          <a:spcPts val="0"/>
                        </a:spcAft>
                        <a:buNone/>
                      </a:pPr>
                      <a:r>
                        <a:rPr lang="nb-NO" dirty="0"/>
                        <a:t>EAST OF TARGET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tcPr>
                </a:tc>
                <a:tc>
                  <a:txBody>
                    <a:bodyPr/>
                    <a:lstStyle/>
                    <a:p>
                      <a:pPr marL="0" lvl="0" indent="0" algn="ctr" rtl="0">
                        <a:lnSpc>
                          <a:spcPct val="115000"/>
                        </a:lnSpc>
                        <a:spcBef>
                          <a:spcPts val="0"/>
                        </a:spcBef>
                        <a:spcAft>
                          <a:spcPts val="0"/>
                        </a:spcAft>
                        <a:buNone/>
                      </a:pPr>
                      <a:r>
                        <a:rPr lang="nb-NO"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tcPr>
                </a:tc>
                <a:extLst>
                  <a:ext uri="{0D108BD9-81ED-4DB2-BD59-A6C34878D82A}">
                    <a16:rowId xmlns:a16="http://schemas.microsoft.com/office/drawing/2014/main" xmlns="" val="10005"/>
                  </a:ext>
                </a:extLst>
              </a:tr>
              <a:tr h="487650">
                <a:tc gridSpan="2">
                  <a:txBody>
                    <a:bodyPr/>
                    <a:lstStyle/>
                    <a:p>
                      <a:pPr marL="0" lvl="0" indent="0" algn="ctr" rtl="0">
                        <a:spcBef>
                          <a:spcPts val="0"/>
                        </a:spcBef>
                        <a:spcAft>
                          <a:spcPts val="0"/>
                        </a:spcAft>
                        <a:buNone/>
                      </a:pPr>
                      <a:r>
                        <a:rPr lang="nb-NO" dirty="0">
                          <a:solidFill>
                            <a:schemeClr val="dk1"/>
                          </a:solidFill>
                        </a:rPr>
                        <a:t>APARTMENT COMPLEX SOUTH</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lgn="ctr">
                      <a:solidFill>
                        <a:schemeClr val="dk1"/>
                      </a:solidFill>
                      <a:prstDash val="solid"/>
                      <a:round/>
                      <a:headEnd type="none" w="sm" len="sm"/>
                      <a:tailEnd type="none" w="sm" len="sm"/>
                    </a:lnL>
                  </a:tcPr>
                </a:tc>
                <a:tc>
                  <a:txBody>
                    <a:bodyPr/>
                    <a:lstStyle/>
                    <a:p>
                      <a:pPr marL="0" lvl="0" indent="0" algn="ctr" rtl="0">
                        <a:spcBef>
                          <a:spcPts val="0"/>
                        </a:spcBef>
                        <a:spcAft>
                          <a:spcPts val="0"/>
                        </a:spcAft>
                        <a:buNone/>
                      </a:pPr>
                      <a:r>
                        <a:rPr lang="nb-NO" dirty="0">
                          <a:solidFill>
                            <a:schemeClr val="dk1"/>
                          </a:solidFill>
                        </a:rPr>
                        <a:t>N 68 51.274 E 33 00.855</a:t>
                      </a:r>
                      <a:endParaRPr dirty="0">
                        <a:solidFill>
                          <a:schemeClr val="dk1"/>
                        </a:solidFill>
                      </a:endParaRPr>
                    </a:p>
                  </a:txBody>
                  <a:tcPr marL="91425" marR="91425" marT="91425" marB="91425" anchor="ctr"/>
                </a:tc>
                <a:tc>
                  <a:txBody>
                    <a:bodyPr/>
                    <a:lstStyle/>
                    <a:p>
                      <a:pPr marL="0" lvl="0" indent="0" algn="ctr" rtl="0">
                        <a:lnSpc>
                          <a:spcPct val="115000"/>
                        </a:lnSpc>
                        <a:spcBef>
                          <a:spcPts val="0"/>
                        </a:spcBef>
                        <a:spcAft>
                          <a:spcPts val="0"/>
                        </a:spcAft>
                        <a:buNone/>
                      </a:pPr>
                      <a:r>
                        <a:rPr lang="nb-NO" dirty="0"/>
                        <a:t>SOUTH OF TARGET</a:t>
                      </a:r>
                      <a:endParaRPr dirty="0"/>
                    </a:p>
                  </a:txBody>
                  <a:tcPr marL="91425" marR="91425" marT="91425" marB="91425" anchor="ctr"/>
                </a:tc>
                <a:tc>
                  <a:txBody>
                    <a:bodyPr/>
                    <a:lstStyle/>
                    <a:p>
                      <a:pPr marL="0" lvl="0" indent="0" algn="ctr" rtl="0">
                        <a:lnSpc>
                          <a:spcPct val="115000"/>
                        </a:lnSpc>
                        <a:spcBef>
                          <a:spcPts val="0"/>
                        </a:spcBef>
                        <a:spcAft>
                          <a:spcPts val="0"/>
                        </a:spcAft>
                        <a:buNone/>
                      </a:pPr>
                      <a:r>
                        <a:rPr lang="nb-NO" dirty="0"/>
                        <a:t>VERY LIKELY TO TAKE BLAST/FRAGMENTATION</a:t>
                      </a:r>
                    </a:p>
                  </a:txBody>
                  <a:tcPr marL="91425" marR="91425" marT="91425" marB="91425" anchor="ctr"/>
                </a:tc>
                <a:extLst>
                  <a:ext uri="{0D108BD9-81ED-4DB2-BD59-A6C34878D82A}">
                    <a16:rowId xmlns:a16="http://schemas.microsoft.com/office/drawing/2014/main" xmlns="" val="10006"/>
                  </a:ext>
                </a:extLst>
              </a:tr>
              <a:tr h="487650">
                <a:tc gridSpan="2">
                  <a:txBody>
                    <a:bodyPr/>
                    <a:lstStyle/>
                    <a:p>
                      <a:pPr marL="0" lvl="0" indent="0" algn="ctr" rtl="0">
                        <a:spcBef>
                          <a:spcPts val="0"/>
                        </a:spcBef>
                        <a:spcAft>
                          <a:spcPts val="0"/>
                        </a:spcAft>
                        <a:buNone/>
                      </a:pPr>
                      <a:r>
                        <a:rPr lang="nb-NO" dirty="0">
                          <a:solidFill>
                            <a:schemeClr val="dk1"/>
                          </a:solidFill>
                        </a:rPr>
                        <a:t>APARTMENT COMPLEX SOUTH EAST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lgn="ctr">
                      <a:solidFill>
                        <a:schemeClr val="dk1"/>
                      </a:solidFill>
                      <a:prstDash val="solid"/>
                      <a:round/>
                      <a:headEnd type="none" w="sm" len="sm"/>
                      <a:tailEnd type="none" w="sm" len="sm"/>
                    </a:lnL>
                  </a:tcPr>
                </a:tc>
                <a:tc>
                  <a:txBody>
                    <a:bodyPr/>
                    <a:lstStyle/>
                    <a:p>
                      <a:pPr marL="0" lvl="0" indent="0" algn="ctr" rtl="0">
                        <a:spcBef>
                          <a:spcPts val="0"/>
                        </a:spcBef>
                        <a:spcAft>
                          <a:spcPts val="0"/>
                        </a:spcAft>
                        <a:buNone/>
                      </a:pPr>
                      <a:r>
                        <a:rPr lang="nb-NO" dirty="0">
                          <a:solidFill>
                            <a:schemeClr val="dk1"/>
                          </a:solidFill>
                        </a:rPr>
                        <a:t>N 68 51.267 E 33 00.943</a:t>
                      </a:r>
                      <a:endParaRPr dirty="0">
                        <a:solidFill>
                          <a:schemeClr val="dk1"/>
                        </a:solidFill>
                      </a:endParaRPr>
                    </a:p>
                  </a:txBody>
                  <a:tcPr marL="91425" marR="91425" marT="91425" marB="91425" anchor="ctr"/>
                </a:tc>
                <a:tc>
                  <a:txBody>
                    <a:bodyPr/>
                    <a:lstStyle/>
                    <a:p>
                      <a:pPr marL="0" lvl="0" indent="0" algn="ctr" rtl="0">
                        <a:lnSpc>
                          <a:spcPct val="115000"/>
                        </a:lnSpc>
                        <a:spcBef>
                          <a:spcPts val="0"/>
                        </a:spcBef>
                        <a:spcAft>
                          <a:spcPts val="0"/>
                        </a:spcAft>
                        <a:buNone/>
                      </a:pPr>
                      <a:r>
                        <a:rPr lang="nb-NO" dirty="0"/>
                        <a:t>SOUTH EAST OF TARGET</a:t>
                      </a:r>
                      <a:endParaRPr dirty="0"/>
                    </a:p>
                  </a:txBody>
                  <a:tcPr marL="91425" marR="91425" marT="91425" marB="91425" anchor="ct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VERY LIKELY TO TAKE BLAST/FRAGMENTATION</a:t>
                      </a:r>
                    </a:p>
                  </a:txBody>
                  <a:tcPr marL="91425" marR="91425" marT="91425" marB="91425" anchor="ctr"/>
                </a:tc>
                <a:extLst>
                  <a:ext uri="{0D108BD9-81ED-4DB2-BD59-A6C34878D82A}">
                    <a16:rowId xmlns:a16="http://schemas.microsoft.com/office/drawing/2014/main" xmlns="" val="696753661"/>
                  </a:ext>
                </a:extLst>
              </a:tr>
              <a:tr h="218500">
                <a:tc gridSpan="6">
                  <a:txBody>
                    <a:bodyPr/>
                    <a:lstStyle/>
                    <a:p>
                      <a:pPr marL="0" lvl="0" indent="0" algn="ctr" rtl="0">
                        <a:spcBef>
                          <a:spcPts val="0"/>
                        </a:spcBef>
                        <a:spcAft>
                          <a:spcPts val="0"/>
                        </a:spcAft>
                        <a:buNone/>
                      </a:pPr>
                      <a:r>
                        <a:rPr lang="fr" sz="2000" b="0">
                          <a:solidFill>
                            <a:schemeClr val="dk1"/>
                          </a:solidFill>
                        </a:rPr>
                        <a:t>THERE ARE MORE BULDINGS IN THE AREA, THE CLOSEST ONES LISTED ABOVE. UTMOST CARE MUST BE TAKEN.</a:t>
                      </a:r>
                      <a:endParaRPr lang="fr" sz="2000" b="0" dirty="0">
                        <a:solidFill>
                          <a:schemeClr val="dk1"/>
                        </a:solidFill>
                      </a:endParaRPr>
                    </a:p>
                    <a:p>
                      <a:pPr marL="0" lvl="0" indent="0" algn="ctr" rtl="0">
                        <a:spcBef>
                          <a:spcPts val="0"/>
                        </a:spcBef>
                        <a:spcAft>
                          <a:spcPts val="0"/>
                        </a:spcAft>
                        <a:buNone/>
                      </a:pPr>
                      <a:endParaRPr lang="fr" sz="2000" b="1" dirty="0">
                        <a:solidFill>
                          <a:schemeClr val="dk1"/>
                        </a:solidFill>
                      </a:endParaRPr>
                    </a:p>
                    <a:p>
                      <a:pPr marL="0" lvl="0" indent="0" algn="ctr" rtl="0">
                        <a:spcBef>
                          <a:spcPts val="0"/>
                        </a:spcBef>
                        <a:spcAft>
                          <a:spcPts val="0"/>
                        </a:spcAft>
                        <a:buNone/>
                      </a:pPr>
                      <a:r>
                        <a:rPr lang="fr" sz="2000" b="1" dirty="0">
                          <a:solidFill>
                            <a:schemeClr val="dk1"/>
                          </a:solidFill>
                        </a:rPr>
                        <a:t>NO STRIKE ENTITIES WITHIN A 500M RADIUS</a:t>
                      </a:r>
                      <a:endParaRPr sz="1200" b="1"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dirty="0"/>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03B12960-128B-74EC-58C1-9F005B8D86DF}"/>
              </a:ext>
            </a:extLst>
          </p:cNvPr>
          <p:cNvSpPr/>
          <p:nvPr/>
        </p:nvSpPr>
        <p:spPr>
          <a:xfrm>
            <a:off x="10280619" y="893485"/>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BATTLE DAMAGE ASSESSMENT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SRNTGT011   CATCODE: 2</a:t>
                      </a:r>
                    </a:p>
                    <a:p>
                      <a:pPr marL="0" lvl="0" indent="0" algn="l" rtl="0">
                        <a:spcBef>
                          <a:spcPts val="0"/>
                        </a:spcBef>
                        <a:spcAft>
                          <a:spcPts val="0"/>
                        </a:spcAft>
                        <a:buNone/>
                      </a:pPr>
                      <a:r>
                        <a:rPr lang="pt-BR" sz="1500" b="1" dirty="0"/>
                        <a:t>MIDB GEO: N 68 51.315 E 033 00.869</a:t>
                      </a:r>
                      <a:endParaRPr lang="nb-NO" sz="1500" b="1" dirty="0"/>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 name="Bilde 2">
            <a:extLst>
              <a:ext uri="{FF2B5EF4-FFF2-40B4-BE49-F238E27FC236}">
                <a16:creationId xmlns:a16="http://schemas.microsoft.com/office/drawing/2014/main" xmlns="" id="{E90B1789-C698-F9B0-AE16-57F5D0335676}"/>
              </a:ext>
            </a:extLst>
          </p:cNvPr>
          <p:cNvPicPr>
            <a:picLocks noChangeAspect="1"/>
          </p:cNvPicPr>
          <p:nvPr/>
        </p:nvPicPr>
        <p:blipFill>
          <a:blip r:embed="rId3">
            <a:extLst>
              <a:ext uri="{BEBA8EAE-BF5A-486C-A8C5-ECC9F3942E4B}">
                <a14:imgProps xmlns:a14="http://schemas.microsoft.com/office/drawing/2010/main" xmlns="">
                  <a14:imgLayer r:embed="rId4">
                    <a14:imgEffect>
                      <a14:colorTemperature colorTemp="8136"/>
                    </a14:imgEffect>
                    <a14:imgEffect>
                      <a14:saturation sat="233000"/>
                    </a14:imgEffect>
                  </a14:imgLayer>
                </a14:imgProps>
              </a:ext>
            </a:extLst>
          </a:blip>
          <a:srcRect r="3122"/>
          <a:stretch/>
        </p:blipFill>
        <p:spPr>
          <a:xfrm>
            <a:off x="7941912" y="1906003"/>
            <a:ext cx="7177575" cy="4167474"/>
          </a:xfrm>
          <a:prstGeom prst="rect">
            <a:avLst/>
          </a:prstGeom>
        </p:spPr>
      </p:pic>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xmlns=""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97A401EC-D3DC-BA81-AE49-540D9F6971CD}"/>
              </a:ext>
            </a:extLst>
          </p:cNvPr>
          <p:cNvSpPr/>
          <p:nvPr/>
        </p:nvSpPr>
        <p:spPr>
          <a:xfrm>
            <a:off x="10280619" y="88819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80</TotalTime>
  <Words>2538</Words>
  <Application>Microsoft Office PowerPoint</Application>
  <PresentationFormat>Egendefinert</PresentationFormat>
  <Paragraphs>552</Paragraphs>
  <Slides>21</Slides>
  <Notes>20</Notes>
  <HiddenSlides>13</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21</vt:i4>
      </vt:variant>
    </vt:vector>
  </HeadingPairs>
  <TitlesOfParts>
    <vt:vector size="25" baseType="lpstr">
      <vt:lpstr>Arial</vt:lpstr>
      <vt:lpstr>Calibri</vt:lpstr>
      <vt:lpstr>Times New Roman</vt:lpstr>
      <vt:lpstr>Simple Light</vt:lpstr>
      <vt:lpstr>TARGET FOLDER  SRNTGT011  NOTIA ARMY HQ, SRN</vt:lpstr>
      <vt:lpstr>Lysbilde 2</vt:lpstr>
      <vt:lpstr>Lysbilde 3</vt:lpstr>
      <vt:lpstr>Lysbilde 4</vt:lpstr>
      <vt:lpstr>Lysbilde 5</vt:lpstr>
      <vt:lpstr>Lysbilde 6</vt:lpstr>
      <vt:lpstr>Lysbilde 7</vt:lpstr>
      <vt:lpstr>Lysbilde 8</vt:lpstr>
      <vt:lpstr>BAKCUP SLIDES AFTER THIS</vt:lpstr>
      <vt:lpstr>Lysbilde 10</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SRNTGT011 Notia Army HQ</dc:title>
  <dc:subject>SRNTGT011 Notia Army HQ</dc:subject>
  <dc:creator>132nd Virtual Wing;VID;VIS</dc:creator>
  <cp:lastModifiedBy>Frode Nakken</cp:lastModifiedBy>
  <cp:revision>1</cp:revision>
  <dcterms:created xsi:type="dcterms:W3CDTF">2025-01-08T08:04:39Z</dcterms:created>
  <dcterms:modified xsi:type="dcterms:W3CDTF">2025-02-23T09:17:20Z</dcterms:modified>
</cp:coreProperties>
</file>